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52" r:id="rId2"/>
    <p:sldMasterId id="2147483654" r:id="rId3"/>
    <p:sldMasterId id="2147483659" r:id="rId4"/>
    <p:sldMasterId id="2147483661" r:id="rId5"/>
    <p:sldMasterId id="2147483663" r:id="rId6"/>
    <p:sldMasterId id="2147483657" r:id="rId7"/>
    <p:sldMasterId id="2147483665" r:id="rId8"/>
    <p:sldMasterId id="2147485688" r:id="rId9"/>
    <p:sldMasterId id="2147486019" r:id="rId10"/>
    <p:sldMasterId id="2147486031" r:id="rId11"/>
    <p:sldMasterId id="2147486044" r:id="rId12"/>
    <p:sldMasterId id="2147486057" r:id="rId13"/>
    <p:sldMasterId id="2147486070" r:id="rId14"/>
  </p:sldMasterIdLst>
  <p:notesMasterIdLst>
    <p:notesMasterId r:id="rId55"/>
  </p:notesMasterIdLst>
  <p:handoutMasterIdLst>
    <p:handoutMasterId r:id="rId56"/>
  </p:handoutMasterIdLst>
  <p:sldIdLst>
    <p:sldId id="755" r:id="rId15"/>
    <p:sldId id="789" r:id="rId16"/>
    <p:sldId id="757" r:id="rId17"/>
    <p:sldId id="776" r:id="rId18"/>
    <p:sldId id="786" r:id="rId19"/>
    <p:sldId id="787" r:id="rId20"/>
    <p:sldId id="758" r:id="rId21"/>
    <p:sldId id="759" r:id="rId22"/>
    <p:sldId id="795" r:id="rId23"/>
    <p:sldId id="791" r:id="rId24"/>
    <p:sldId id="760" r:id="rId25"/>
    <p:sldId id="761" r:id="rId26"/>
    <p:sldId id="762" r:id="rId27"/>
    <p:sldId id="764" r:id="rId28"/>
    <p:sldId id="796" r:id="rId29"/>
    <p:sldId id="765" r:id="rId30"/>
    <p:sldId id="766" r:id="rId31"/>
    <p:sldId id="767" r:id="rId32"/>
    <p:sldId id="768" r:id="rId33"/>
    <p:sldId id="769" r:id="rId34"/>
    <p:sldId id="775" r:id="rId35"/>
    <p:sldId id="772" r:id="rId36"/>
    <p:sldId id="773" r:id="rId37"/>
    <p:sldId id="788" r:id="rId38"/>
    <p:sldId id="770" r:id="rId39"/>
    <p:sldId id="729" r:id="rId40"/>
    <p:sldId id="725" r:id="rId41"/>
    <p:sldId id="744" r:id="rId42"/>
    <p:sldId id="745" r:id="rId43"/>
    <p:sldId id="749" r:id="rId44"/>
    <p:sldId id="771" r:id="rId45"/>
    <p:sldId id="751" r:id="rId46"/>
    <p:sldId id="753" r:id="rId47"/>
    <p:sldId id="754" r:id="rId48"/>
    <p:sldId id="746" r:id="rId49"/>
    <p:sldId id="748" r:id="rId50"/>
    <p:sldId id="743" r:id="rId51"/>
    <p:sldId id="774" r:id="rId52"/>
    <p:sldId id="741" r:id="rId53"/>
    <p:sldId id="742" r:id="rId5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0000"/>
    <a:srgbClr val="CC00CC"/>
    <a:srgbClr val="000099"/>
    <a:srgbClr val="CC3300"/>
    <a:srgbClr val="FFCCFF"/>
    <a:srgbClr val="660066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5" autoAdjust="0"/>
    <p:restoredTop sz="79145" autoAdjust="0"/>
  </p:normalViewPr>
  <p:slideViewPr>
    <p:cSldViewPr snapToGrid="0">
      <p:cViewPr>
        <p:scale>
          <a:sx n="66" d="100"/>
          <a:sy n="66" d="100"/>
        </p:scale>
        <p:origin x="-680" y="-80"/>
      </p:cViewPr>
      <p:guideLst>
        <p:guide orient="horz" pos="3832"/>
        <p:guide orient="horz" pos="981"/>
        <p:guide pos="5465"/>
        <p:guide pos="3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72"/>
      </p:cViewPr>
      <p:guideLst>
        <p:guide orient="horz" pos="3127"/>
        <p:guide pos="353"/>
        <p:guide pos="4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563-bvf\Desktop\&#1056;&#1086;&#1089;&#1043;&#1077;&#1086;&#1083;&#1086;&#1075;&#1080;&#1103;\&#1050;&#1086;&#1087;&#1080;&#1103;%20&#1058;&#1072;&#1073;&#1083;_&#1089;&#1086;&#1076;&#1077;&#1088;&#1078;&#1072;&#1085;&#1080;&#1081;_&#1093;&#1101;%20(&#1089;&#1082;&#1083;&#1103;&#1088;&#1086;&#1074;)%202408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563-bvf\Desktop\&#1056;&#1086;&#1089;&#1043;&#1077;&#1086;&#1083;&#1086;&#1075;&#1080;&#1103;\&#1056;&#1072;&#1089;&#1095;&#1077;&#1090;&#1099;%20&#1089;%20GD\&#1044;&#1072;&#1085;&#1085;&#1099;&#1077;%20&#1087;&#1086;%20&#1086;&#1090;&#1095;&#1077;&#1090;&#109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Fe
22%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err="1">
                        <a:solidFill>
                          <a:schemeClr val="bg1"/>
                        </a:solidFill>
                      </a:rPr>
                      <a:t>Gd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
20%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0.331569832180071"/>
                  <c:y val="0.014388489208633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Другие</a:t>
                    </a:r>
                    <a:r>
                      <a:rPr lang="en-US" dirty="0"/>
                      <a:t>
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Скляров!$Z$9:$Z$22</c:f>
              <c:strCache>
                <c:ptCount val="14"/>
                <c:pt idx="0">
                  <c:v>Fe</c:v>
                </c:pt>
                <c:pt idx="1">
                  <c:v>Gd</c:v>
                </c:pt>
                <c:pt idx="2">
                  <c:v>Si</c:v>
                </c:pt>
                <c:pt idx="3">
                  <c:v>Ca</c:v>
                </c:pt>
                <c:pt idx="4">
                  <c:v>K</c:v>
                </c:pt>
                <c:pt idx="5">
                  <c:v>Ti</c:v>
                </c:pt>
                <c:pt idx="6">
                  <c:v>Al</c:v>
                </c:pt>
                <c:pt idx="7">
                  <c:v>Na</c:v>
                </c:pt>
                <c:pt idx="8">
                  <c:v>Sm</c:v>
                </c:pt>
                <c:pt idx="9">
                  <c:v>Mn</c:v>
                </c:pt>
                <c:pt idx="10">
                  <c:v>Cl</c:v>
                </c:pt>
                <c:pt idx="11">
                  <c:v>Mg</c:v>
                </c:pt>
                <c:pt idx="12">
                  <c:v>Rb</c:v>
                </c:pt>
                <c:pt idx="13">
                  <c:v>Others</c:v>
                </c:pt>
              </c:strCache>
            </c:strRef>
          </c:cat>
          <c:val>
            <c:numRef>
              <c:f>Скляров!$AA$9:$AA$22</c:f>
              <c:numCache>
                <c:formatCode>0.0000%</c:formatCode>
                <c:ptCount val="14"/>
                <c:pt idx="0">
                  <c:v>0.22258525801785</c:v>
                </c:pt>
                <c:pt idx="1">
                  <c:v>0.200612356173296</c:v>
                </c:pt>
                <c:pt idx="2">
                  <c:v>0.145696682179056</c:v>
                </c:pt>
                <c:pt idx="3">
                  <c:v>0.0788280538678749</c:v>
                </c:pt>
                <c:pt idx="4">
                  <c:v>0.0781346464906575</c:v>
                </c:pt>
                <c:pt idx="5">
                  <c:v>0.0644063565913004</c:v>
                </c:pt>
                <c:pt idx="6">
                  <c:v>0.0545998788106895</c:v>
                </c:pt>
                <c:pt idx="7">
                  <c:v>0.0432346794373015</c:v>
                </c:pt>
                <c:pt idx="8">
                  <c:v>0.0253813731622523</c:v>
                </c:pt>
                <c:pt idx="9">
                  <c:v>0.0240707643634603</c:v>
                </c:pt>
                <c:pt idx="10">
                  <c:v>0.0206649682296302</c:v>
                </c:pt>
                <c:pt idx="11">
                  <c:v>0.0126003566537902</c:v>
                </c:pt>
                <c:pt idx="12">
                  <c:v>0.00931424400085656</c:v>
                </c:pt>
                <c:pt idx="13">
                  <c:v>0.0198703820219868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62465487825"/>
          <c:y val="0.0378308069330812"/>
          <c:w val="0.849253748492504"/>
          <c:h val="0.838999384342778"/>
        </c:manualLayout>
      </c:layout>
      <c:scatterChart>
        <c:scatterStyle val="smoothMarker"/>
        <c:varyColors val="0"/>
        <c:ser>
          <c:idx val="2"/>
          <c:order val="0"/>
          <c:tx>
            <c:strRef>
              <c:f>ЭталонныеСпектры!$A$15</c:f>
              <c:strCache>
                <c:ptCount val="1"/>
                <c:pt idx="0">
                  <c:v>M2 - основные породы</c:v>
                </c:pt>
              </c:strCache>
            </c:strRef>
          </c:tx>
          <c:spPr>
            <a:ln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ЭталонныеСпектры!$B$12:$AHP$12</c:f>
              <c:numCache>
                <c:formatCode>General</c:formatCode>
                <c:ptCount val="89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0.07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</c:v>
                </c:pt>
                <c:pt idx="28">
                  <c:v>0.29</c:v>
                </c:pt>
                <c:pt idx="29">
                  <c:v>0.3</c:v>
                </c:pt>
                <c:pt idx="30">
                  <c:v>0.310000000000002</c:v>
                </c:pt>
                <c:pt idx="31">
                  <c:v>0.320000000000002</c:v>
                </c:pt>
                <c:pt idx="32">
                  <c:v>0.330000000000003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0.380000000000002</c:v>
                </c:pt>
                <c:pt idx="38">
                  <c:v>0.390000000000002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</c:v>
                </c:pt>
                <c:pt idx="55">
                  <c:v>0.56</c:v>
                </c:pt>
                <c:pt idx="56">
                  <c:v>0.57</c:v>
                </c:pt>
                <c:pt idx="57">
                  <c:v>0.58</c:v>
                </c:pt>
                <c:pt idx="58">
                  <c:v>0.59</c:v>
                </c:pt>
                <c:pt idx="59">
                  <c:v>0.600000000000001</c:v>
                </c:pt>
                <c:pt idx="60">
                  <c:v>0.610000000000001</c:v>
                </c:pt>
                <c:pt idx="61">
                  <c:v>0.620000000000004</c:v>
                </c:pt>
                <c:pt idx="62">
                  <c:v>0.630000000000005</c:v>
                </c:pt>
                <c:pt idx="63">
                  <c:v>0.640000000000005</c:v>
                </c:pt>
                <c:pt idx="64">
                  <c:v>0.650000000000005</c:v>
                </c:pt>
                <c:pt idx="65">
                  <c:v>0.660000000000005</c:v>
                </c:pt>
                <c:pt idx="66">
                  <c:v>0.670000000000006</c:v>
                </c:pt>
                <c:pt idx="67">
                  <c:v>0.68</c:v>
                </c:pt>
                <c:pt idx="68">
                  <c:v>0.690000000000001</c:v>
                </c:pt>
                <c:pt idx="69">
                  <c:v>0.700000000000001</c:v>
                </c:pt>
                <c:pt idx="70">
                  <c:v>0.710000000000001</c:v>
                </c:pt>
                <c:pt idx="71">
                  <c:v>0.720000000000001</c:v>
                </c:pt>
                <c:pt idx="72">
                  <c:v>0.730000000000001</c:v>
                </c:pt>
                <c:pt idx="73">
                  <c:v>0.740000000000004</c:v>
                </c:pt>
                <c:pt idx="74">
                  <c:v>0.750000000000004</c:v>
                </c:pt>
                <c:pt idx="75">
                  <c:v>0.760000000000005</c:v>
                </c:pt>
                <c:pt idx="76">
                  <c:v>0.770000000000005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0.820000000000001</c:v>
                </c:pt>
                <c:pt idx="82">
                  <c:v>0.830000000000001</c:v>
                </c:pt>
                <c:pt idx="83">
                  <c:v>0.840000000000001</c:v>
                </c:pt>
                <c:pt idx="84">
                  <c:v>0.850000000000001</c:v>
                </c:pt>
                <c:pt idx="85">
                  <c:v>0.860000000000001</c:v>
                </c:pt>
                <c:pt idx="86">
                  <c:v>0.870000000000004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0.940000000000001</c:v>
                </c:pt>
                <c:pt idx="94">
                  <c:v>0.950000000000001</c:v>
                </c:pt>
                <c:pt idx="95">
                  <c:v>0.960000000000001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1.0</c:v>
                </c:pt>
                <c:pt idx="100">
                  <c:v>1.01</c:v>
                </c:pt>
                <c:pt idx="101">
                  <c:v>1.02</c:v>
                </c:pt>
                <c:pt idx="102">
                  <c:v>1.03</c:v>
                </c:pt>
                <c:pt idx="103">
                  <c:v>1.04</c:v>
                </c:pt>
                <c:pt idx="104">
                  <c:v>1.05</c:v>
                </c:pt>
                <c:pt idx="105">
                  <c:v>1.06</c:v>
                </c:pt>
                <c:pt idx="106">
                  <c:v>1.07</c:v>
                </c:pt>
                <c:pt idx="107">
                  <c:v>1.08</c:v>
                </c:pt>
                <c:pt idx="108">
                  <c:v>1.09</c:v>
                </c:pt>
                <c:pt idx="109">
                  <c:v>1.1</c:v>
                </c:pt>
                <c:pt idx="110">
                  <c:v>1.11</c:v>
                </c:pt>
                <c:pt idx="111">
                  <c:v>1.12</c:v>
                </c:pt>
                <c:pt idx="112">
                  <c:v>1.12999999999999</c:v>
                </c:pt>
                <c:pt idx="113">
                  <c:v>1.13999999999999</c:v>
                </c:pt>
                <c:pt idx="114">
                  <c:v>1.14999999999999</c:v>
                </c:pt>
                <c:pt idx="115">
                  <c:v>1.15999999999999</c:v>
                </c:pt>
                <c:pt idx="116">
                  <c:v>1.170000000000002</c:v>
                </c:pt>
                <c:pt idx="117">
                  <c:v>1.180000000000009</c:v>
                </c:pt>
                <c:pt idx="118">
                  <c:v>1.190000000000009</c:v>
                </c:pt>
                <c:pt idx="119">
                  <c:v>1.2</c:v>
                </c:pt>
                <c:pt idx="120">
                  <c:v>1.21</c:v>
                </c:pt>
                <c:pt idx="121">
                  <c:v>1.22</c:v>
                </c:pt>
                <c:pt idx="122">
                  <c:v>1.23</c:v>
                </c:pt>
                <c:pt idx="123">
                  <c:v>1.24</c:v>
                </c:pt>
                <c:pt idx="124">
                  <c:v>1.25</c:v>
                </c:pt>
                <c:pt idx="125">
                  <c:v>1.26</c:v>
                </c:pt>
                <c:pt idx="126">
                  <c:v>1.27</c:v>
                </c:pt>
                <c:pt idx="127">
                  <c:v>1.28</c:v>
                </c:pt>
                <c:pt idx="128">
                  <c:v>1.29</c:v>
                </c:pt>
                <c:pt idx="129">
                  <c:v>1.3</c:v>
                </c:pt>
                <c:pt idx="130">
                  <c:v>1.31</c:v>
                </c:pt>
                <c:pt idx="131">
                  <c:v>1.32</c:v>
                </c:pt>
                <c:pt idx="132">
                  <c:v>1.33</c:v>
                </c:pt>
                <c:pt idx="133">
                  <c:v>1.34</c:v>
                </c:pt>
                <c:pt idx="134">
                  <c:v>1.35</c:v>
                </c:pt>
                <c:pt idx="135">
                  <c:v>1.36</c:v>
                </c:pt>
                <c:pt idx="136">
                  <c:v>1.37</c:v>
                </c:pt>
                <c:pt idx="137">
                  <c:v>1.38</c:v>
                </c:pt>
                <c:pt idx="138">
                  <c:v>1.39</c:v>
                </c:pt>
                <c:pt idx="139">
                  <c:v>1.4</c:v>
                </c:pt>
                <c:pt idx="140">
                  <c:v>1.41</c:v>
                </c:pt>
                <c:pt idx="141">
                  <c:v>1.42</c:v>
                </c:pt>
                <c:pt idx="142">
                  <c:v>1.43</c:v>
                </c:pt>
                <c:pt idx="143">
                  <c:v>1.44</c:v>
                </c:pt>
                <c:pt idx="144">
                  <c:v>1.45</c:v>
                </c:pt>
                <c:pt idx="145">
                  <c:v>1.46</c:v>
                </c:pt>
                <c:pt idx="146">
                  <c:v>1.47</c:v>
                </c:pt>
                <c:pt idx="147">
                  <c:v>1.48</c:v>
                </c:pt>
                <c:pt idx="148">
                  <c:v>1.49</c:v>
                </c:pt>
                <c:pt idx="149">
                  <c:v>1.5</c:v>
                </c:pt>
                <c:pt idx="150">
                  <c:v>1.51</c:v>
                </c:pt>
                <c:pt idx="151">
                  <c:v>1.52</c:v>
                </c:pt>
                <c:pt idx="152">
                  <c:v>1.53</c:v>
                </c:pt>
                <c:pt idx="153">
                  <c:v>1.54</c:v>
                </c:pt>
                <c:pt idx="154">
                  <c:v>1.55</c:v>
                </c:pt>
                <c:pt idx="155">
                  <c:v>1.56</c:v>
                </c:pt>
                <c:pt idx="156">
                  <c:v>1.57</c:v>
                </c:pt>
                <c:pt idx="157">
                  <c:v>1.58</c:v>
                </c:pt>
                <c:pt idx="158">
                  <c:v>1.59</c:v>
                </c:pt>
                <c:pt idx="159">
                  <c:v>1.6</c:v>
                </c:pt>
                <c:pt idx="160">
                  <c:v>1.61</c:v>
                </c:pt>
                <c:pt idx="161">
                  <c:v>1.62</c:v>
                </c:pt>
                <c:pt idx="162">
                  <c:v>1.63</c:v>
                </c:pt>
                <c:pt idx="163">
                  <c:v>1.64</c:v>
                </c:pt>
                <c:pt idx="164">
                  <c:v>1.65</c:v>
                </c:pt>
                <c:pt idx="165">
                  <c:v>1.66</c:v>
                </c:pt>
                <c:pt idx="166">
                  <c:v>1.670000000000002</c:v>
                </c:pt>
                <c:pt idx="167">
                  <c:v>1.680000000000008</c:v>
                </c:pt>
                <c:pt idx="168">
                  <c:v>1.690000000000008</c:v>
                </c:pt>
                <c:pt idx="169">
                  <c:v>1.7</c:v>
                </c:pt>
                <c:pt idx="170">
                  <c:v>1.71</c:v>
                </c:pt>
                <c:pt idx="171">
                  <c:v>1.72</c:v>
                </c:pt>
                <c:pt idx="172">
                  <c:v>1.73</c:v>
                </c:pt>
                <c:pt idx="173">
                  <c:v>1.74</c:v>
                </c:pt>
                <c:pt idx="174">
                  <c:v>1.75</c:v>
                </c:pt>
                <c:pt idx="175">
                  <c:v>1.76</c:v>
                </c:pt>
                <c:pt idx="176">
                  <c:v>1.77</c:v>
                </c:pt>
                <c:pt idx="177">
                  <c:v>1.78</c:v>
                </c:pt>
                <c:pt idx="178">
                  <c:v>1.79</c:v>
                </c:pt>
                <c:pt idx="179">
                  <c:v>1.8</c:v>
                </c:pt>
                <c:pt idx="180">
                  <c:v>1.81</c:v>
                </c:pt>
                <c:pt idx="181">
                  <c:v>1.82</c:v>
                </c:pt>
                <c:pt idx="182">
                  <c:v>1.83</c:v>
                </c:pt>
                <c:pt idx="183">
                  <c:v>1.84</c:v>
                </c:pt>
                <c:pt idx="184">
                  <c:v>1.85</c:v>
                </c:pt>
                <c:pt idx="185">
                  <c:v>1.86</c:v>
                </c:pt>
                <c:pt idx="186">
                  <c:v>1.87</c:v>
                </c:pt>
                <c:pt idx="187">
                  <c:v>1.88</c:v>
                </c:pt>
                <c:pt idx="188">
                  <c:v>1.89</c:v>
                </c:pt>
                <c:pt idx="189">
                  <c:v>1.9</c:v>
                </c:pt>
                <c:pt idx="190">
                  <c:v>1.91</c:v>
                </c:pt>
                <c:pt idx="191">
                  <c:v>1.920000000000002</c:v>
                </c:pt>
                <c:pt idx="192">
                  <c:v>1.930000000000008</c:v>
                </c:pt>
                <c:pt idx="193">
                  <c:v>1.940000000000008</c:v>
                </c:pt>
                <c:pt idx="194">
                  <c:v>1.950000000000008</c:v>
                </c:pt>
                <c:pt idx="195">
                  <c:v>1.960000000000008</c:v>
                </c:pt>
                <c:pt idx="196">
                  <c:v>1.970000000000008</c:v>
                </c:pt>
                <c:pt idx="197">
                  <c:v>1.980000000000009</c:v>
                </c:pt>
                <c:pt idx="198">
                  <c:v>1.990000000000009</c:v>
                </c:pt>
                <c:pt idx="199">
                  <c:v>2.0</c:v>
                </c:pt>
                <c:pt idx="200">
                  <c:v>2.01</c:v>
                </c:pt>
                <c:pt idx="201">
                  <c:v>2.02</c:v>
                </c:pt>
                <c:pt idx="202">
                  <c:v>2.03</c:v>
                </c:pt>
                <c:pt idx="203">
                  <c:v>2.04</c:v>
                </c:pt>
                <c:pt idx="204">
                  <c:v>2.05</c:v>
                </c:pt>
                <c:pt idx="205">
                  <c:v>2.06</c:v>
                </c:pt>
                <c:pt idx="206">
                  <c:v>2.07</c:v>
                </c:pt>
                <c:pt idx="207">
                  <c:v>2.08</c:v>
                </c:pt>
                <c:pt idx="208">
                  <c:v>2.09</c:v>
                </c:pt>
                <c:pt idx="209">
                  <c:v>2.1</c:v>
                </c:pt>
                <c:pt idx="210">
                  <c:v>2.11</c:v>
                </c:pt>
                <c:pt idx="211">
                  <c:v>2.12</c:v>
                </c:pt>
                <c:pt idx="212">
                  <c:v>2.13</c:v>
                </c:pt>
                <c:pt idx="213">
                  <c:v>2.14</c:v>
                </c:pt>
                <c:pt idx="214">
                  <c:v>2.15</c:v>
                </c:pt>
                <c:pt idx="215">
                  <c:v>2.16</c:v>
                </c:pt>
                <c:pt idx="216">
                  <c:v>2.17</c:v>
                </c:pt>
                <c:pt idx="217">
                  <c:v>2.18</c:v>
                </c:pt>
                <c:pt idx="218">
                  <c:v>2.19</c:v>
                </c:pt>
                <c:pt idx="219">
                  <c:v>2.2</c:v>
                </c:pt>
                <c:pt idx="220">
                  <c:v>2.21</c:v>
                </c:pt>
                <c:pt idx="221">
                  <c:v>2.22</c:v>
                </c:pt>
                <c:pt idx="222">
                  <c:v>2.23</c:v>
                </c:pt>
                <c:pt idx="223">
                  <c:v>2.24</c:v>
                </c:pt>
                <c:pt idx="224">
                  <c:v>2.25</c:v>
                </c:pt>
                <c:pt idx="225">
                  <c:v>2.26</c:v>
                </c:pt>
                <c:pt idx="226">
                  <c:v>2.27</c:v>
                </c:pt>
                <c:pt idx="227">
                  <c:v>2.28</c:v>
                </c:pt>
                <c:pt idx="228">
                  <c:v>2.29</c:v>
                </c:pt>
                <c:pt idx="229">
                  <c:v>2.3</c:v>
                </c:pt>
                <c:pt idx="230">
                  <c:v>2.309999999999999</c:v>
                </c:pt>
                <c:pt idx="231">
                  <c:v>2.319999999999997</c:v>
                </c:pt>
                <c:pt idx="232">
                  <c:v>2.329999999999999</c:v>
                </c:pt>
                <c:pt idx="233">
                  <c:v>2.34</c:v>
                </c:pt>
                <c:pt idx="234">
                  <c:v>2.349999999999999</c:v>
                </c:pt>
                <c:pt idx="235">
                  <c:v>2.36</c:v>
                </c:pt>
                <c:pt idx="236">
                  <c:v>2.37</c:v>
                </c:pt>
                <c:pt idx="237">
                  <c:v>2.38</c:v>
                </c:pt>
                <c:pt idx="238">
                  <c:v>2.39</c:v>
                </c:pt>
                <c:pt idx="239">
                  <c:v>2.4</c:v>
                </c:pt>
                <c:pt idx="240">
                  <c:v>2.41</c:v>
                </c:pt>
                <c:pt idx="241">
                  <c:v>2.42</c:v>
                </c:pt>
                <c:pt idx="242">
                  <c:v>2.43</c:v>
                </c:pt>
                <c:pt idx="243">
                  <c:v>2.44</c:v>
                </c:pt>
                <c:pt idx="244">
                  <c:v>2.45</c:v>
                </c:pt>
                <c:pt idx="245">
                  <c:v>2.46</c:v>
                </c:pt>
                <c:pt idx="246">
                  <c:v>2.47</c:v>
                </c:pt>
                <c:pt idx="247">
                  <c:v>2.48</c:v>
                </c:pt>
                <c:pt idx="248">
                  <c:v>2.49</c:v>
                </c:pt>
                <c:pt idx="249">
                  <c:v>2.5</c:v>
                </c:pt>
                <c:pt idx="250">
                  <c:v>2.51</c:v>
                </c:pt>
                <c:pt idx="251">
                  <c:v>2.52</c:v>
                </c:pt>
                <c:pt idx="252">
                  <c:v>2.53</c:v>
                </c:pt>
                <c:pt idx="253">
                  <c:v>2.54</c:v>
                </c:pt>
                <c:pt idx="254">
                  <c:v>2.55</c:v>
                </c:pt>
                <c:pt idx="255">
                  <c:v>2.56</c:v>
                </c:pt>
                <c:pt idx="256">
                  <c:v>2.57</c:v>
                </c:pt>
                <c:pt idx="257">
                  <c:v>2.58</c:v>
                </c:pt>
                <c:pt idx="258">
                  <c:v>2.59</c:v>
                </c:pt>
                <c:pt idx="259">
                  <c:v>2.6</c:v>
                </c:pt>
                <c:pt idx="260">
                  <c:v>2.61</c:v>
                </c:pt>
                <c:pt idx="261">
                  <c:v>2.62</c:v>
                </c:pt>
                <c:pt idx="262">
                  <c:v>2.63</c:v>
                </c:pt>
                <c:pt idx="263">
                  <c:v>2.64</c:v>
                </c:pt>
                <c:pt idx="264">
                  <c:v>2.65</c:v>
                </c:pt>
                <c:pt idx="265">
                  <c:v>2.66</c:v>
                </c:pt>
                <c:pt idx="266">
                  <c:v>2.67</c:v>
                </c:pt>
                <c:pt idx="267">
                  <c:v>2.68</c:v>
                </c:pt>
                <c:pt idx="268">
                  <c:v>2.69</c:v>
                </c:pt>
                <c:pt idx="269">
                  <c:v>2.7</c:v>
                </c:pt>
                <c:pt idx="270">
                  <c:v>2.71</c:v>
                </c:pt>
                <c:pt idx="271">
                  <c:v>2.72</c:v>
                </c:pt>
                <c:pt idx="272">
                  <c:v>2.73</c:v>
                </c:pt>
                <c:pt idx="273">
                  <c:v>2.74</c:v>
                </c:pt>
                <c:pt idx="274">
                  <c:v>2.75</c:v>
                </c:pt>
                <c:pt idx="275">
                  <c:v>2.76</c:v>
                </c:pt>
                <c:pt idx="276">
                  <c:v>2.77</c:v>
                </c:pt>
                <c:pt idx="277">
                  <c:v>2.78</c:v>
                </c:pt>
                <c:pt idx="278">
                  <c:v>2.79</c:v>
                </c:pt>
                <c:pt idx="279">
                  <c:v>2.8</c:v>
                </c:pt>
                <c:pt idx="280">
                  <c:v>2.809999999999999</c:v>
                </c:pt>
                <c:pt idx="281">
                  <c:v>2.82</c:v>
                </c:pt>
                <c:pt idx="282">
                  <c:v>2.829999999999999</c:v>
                </c:pt>
                <c:pt idx="283">
                  <c:v>2.84</c:v>
                </c:pt>
                <c:pt idx="284">
                  <c:v>2.849999999999999</c:v>
                </c:pt>
                <c:pt idx="285">
                  <c:v>2.86</c:v>
                </c:pt>
                <c:pt idx="286">
                  <c:v>2.87</c:v>
                </c:pt>
                <c:pt idx="287">
                  <c:v>2.88</c:v>
                </c:pt>
                <c:pt idx="288">
                  <c:v>2.89</c:v>
                </c:pt>
                <c:pt idx="289">
                  <c:v>2.9</c:v>
                </c:pt>
                <c:pt idx="290">
                  <c:v>2.91</c:v>
                </c:pt>
                <c:pt idx="291">
                  <c:v>2.92</c:v>
                </c:pt>
                <c:pt idx="292">
                  <c:v>2.93</c:v>
                </c:pt>
                <c:pt idx="293">
                  <c:v>2.94</c:v>
                </c:pt>
                <c:pt idx="294">
                  <c:v>2.95</c:v>
                </c:pt>
                <c:pt idx="295">
                  <c:v>2.96</c:v>
                </c:pt>
                <c:pt idx="296">
                  <c:v>2.97</c:v>
                </c:pt>
                <c:pt idx="297">
                  <c:v>2.98</c:v>
                </c:pt>
                <c:pt idx="298">
                  <c:v>2.99</c:v>
                </c:pt>
                <c:pt idx="299">
                  <c:v>3.0</c:v>
                </c:pt>
                <c:pt idx="300">
                  <c:v>3.01</c:v>
                </c:pt>
                <c:pt idx="301">
                  <c:v>3.02</c:v>
                </c:pt>
                <c:pt idx="302">
                  <c:v>3.03</c:v>
                </c:pt>
                <c:pt idx="303">
                  <c:v>3.04</c:v>
                </c:pt>
                <c:pt idx="304">
                  <c:v>3.05</c:v>
                </c:pt>
                <c:pt idx="305">
                  <c:v>3.06</c:v>
                </c:pt>
                <c:pt idx="306">
                  <c:v>3.07</c:v>
                </c:pt>
                <c:pt idx="307">
                  <c:v>3.08</c:v>
                </c:pt>
                <c:pt idx="308">
                  <c:v>3.09</c:v>
                </c:pt>
                <c:pt idx="309">
                  <c:v>3.1</c:v>
                </c:pt>
                <c:pt idx="310">
                  <c:v>3.11</c:v>
                </c:pt>
                <c:pt idx="311">
                  <c:v>3.12</c:v>
                </c:pt>
                <c:pt idx="312">
                  <c:v>3.13</c:v>
                </c:pt>
                <c:pt idx="313">
                  <c:v>3.14</c:v>
                </c:pt>
                <c:pt idx="314">
                  <c:v>3.15</c:v>
                </c:pt>
                <c:pt idx="315">
                  <c:v>3.16</c:v>
                </c:pt>
                <c:pt idx="316">
                  <c:v>3.17</c:v>
                </c:pt>
                <c:pt idx="317">
                  <c:v>3.18</c:v>
                </c:pt>
                <c:pt idx="318">
                  <c:v>3.19</c:v>
                </c:pt>
                <c:pt idx="319">
                  <c:v>3.2</c:v>
                </c:pt>
                <c:pt idx="320">
                  <c:v>3.21</c:v>
                </c:pt>
                <c:pt idx="321">
                  <c:v>3.22</c:v>
                </c:pt>
                <c:pt idx="322">
                  <c:v>3.23</c:v>
                </c:pt>
                <c:pt idx="323">
                  <c:v>3.24</c:v>
                </c:pt>
                <c:pt idx="324">
                  <c:v>3.25</c:v>
                </c:pt>
                <c:pt idx="325">
                  <c:v>3.26</c:v>
                </c:pt>
                <c:pt idx="326">
                  <c:v>3.27</c:v>
                </c:pt>
                <c:pt idx="327">
                  <c:v>3.28</c:v>
                </c:pt>
                <c:pt idx="328">
                  <c:v>3.29</c:v>
                </c:pt>
                <c:pt idx="329">
                  <c:v>3.3</c:v>
                </c:pt>
                <c:pt idx="330">
                  <c:v>3.309999999999999</c:v>
                </c:pt>
                <c:pt idx="331">
                  <c:v>3.32</c:v>
                </c:pt>
                <c:pt idx="332">
                  <c:v>3.329999999999999</c:v>
                </c:pt>
                <c:pt idx="333">
                  <c:v>3.34</c:v>
                </c:pt>
                <c:pt idx="334">
                  <c:v>3.349999999999999</c:v>
                </c:pt>
                <c:pt idx="335">
                  <c:v>3.36</c:v>
                </c:pt>
                <c:pt idx="336">
                  <c:v>3.37</c:v>
                </c:pt>
                <c:pt idx="337">
                  <c:v>3.38</c:v>
                </c:pt>
                <c:pt idx="338">
                  <c:v>3.39</c:v>
                </c:pt>
                <c:pt idx="339">
                  <c:v>3.4</c:v>
                </c:pt>
                <c:pt idx="340">
                  <c:v>3.41</c:v>
                </c:pt>
                <c:pt idx="341">
                  <c:v>3.42</c:v>
                </c:pt>
                <c:pt idx="342">
                  <c:v>3.43</c:v>
                </c:pt>
                <c:pt idx="343">
                  <c:v>3.44</c:v>
                </c:pt>
                <c:pt idx="344">
                  <c:v>3.45</c:v>
                </c:pt>
                <c:pt idx="345">
                  <c:v>3.46</c:v>
                </c:pt>
                <c:pt idx="346">
                  <c:v>3.47</c:v>
                </c:pt>
                <c:pt idx="347">
                  <c:v>3.48</c:v>
                </c:pt>
                <c:pt idx="348">
                  <c:v>3.49</c:v>
                </c:pt>
                <c:pt idx="349">
                  <c:v>3.5</c:v>
                </c:pt>
                <c:pt idx="350">
                  <c:v>3.51</c:v>
                </c:pt>
                <c:pt idx="351">
                  <c:v>3.52</c:v>
                </c:pt>
                <c:pt idx="352">
                  <c:v>3.53</c:v>
                </c:pt>
                <c:pt idx="353">
                  <c:v>3.54</c:v>
                </c:pt>
                <c:pt idx="354">
                  <c:v>3.55</c:v>
                </c:pt>
                <c:pt idx="355">
                  <c:v>3.56</c:v>
                </c:pt>
                <c:pt idx="356">
                  <c:v>3.57</c:v>
                </c:pt>
                <c:pt idx="357">
                  <c:v>3.58</c:v>
                </c:pt>
                <c:pt idx="358">
                  <c:v>3.59</c:v>
                </c:pt>
                <c:pt idx="359">
                  <c:v>3.6</c:v>
                </c:pt>
                <c:pt idx="360">
                  <c:v>3.61</c:v>
                </c:pt>
                <c:pt idx="361">
                  <c:v>3.62</c:v>
                </c:pt>
                <c:pt idx="362">
                  <c:v>3.63</c:v>
                </c:pt>
                <c:pt idx="363">
                  <c:v>3.64</c:v>
                </c:pt>
                <c:pt idx="364">
                  <c:v>3.65</c:v>
                </c:pt>
                <c:pt idx="365">
                  <c:v>3.66</c:v>
                </c:pt>
                <c:pt idx="366">
                  <c:v>3.67</c:v>
                </c:pt>
                <c:pt idx="367">
                  <c:v>3.68</c:v>
                </c:pt>
                <c:pt idx="368">
                  <c:v>3.69</c:v>
                </c:pt>
                <c:pt idx="369">
                  <c:v>3.7</c:v>
                </c:pt>
                <c:pt idx="370">
                  <c:v>3.71</c:v>
                </c:pt>
                <c:pt idx="371">
                  <c:v>3.72</c:v>
                </c:pt>
                <c:pt idx="372">
                  <c:v>3.73</c:v>
                </c:pt>
                <c:pt idx="373">
                  <c:v>3.74</c:v>
                </c:pt>
                <c:pt idx="374">
                  <c:v>3.75</c:v>
                </c:pt>
                <c:pt idx="375">
                  <c:v>3.76</c:v>
                </c:pt>
                <c:pt idx="376">
                  <c:v>3.77</c:v>
                </c:pt>
                <c:pt idx="377">
                  <c:v>3.78</c:v>
                </c:pt>
                <c:pt idx="378">
                  <c:v>3.79</c:v>
                </c:pt>
                <c:pt idx="379">
                  <c:v>3.8</c:v>
                </c:pt>
                <c:pt idx="380">
                  <c:v>3.809999999999999</c:v>
                </c:pt>
                <c:pt idx="381">
                  <c:v>3.82</c:v>
                </c:pt>
                <c:pt idx="382">
                  <c:v>3.829999999999999</c:v>
                </c:pt>
                <c:pt idx="383">
                  <c:v>3.84</c:v>
                </c:pt>
                <c:pt idx="384">
                  <c:v>3.849999999999999</c:v>
                </c:pt>
                <c:pt idx="385">
                  <c:v>3.86</c:v>
                </c:pt>
                <c:pt idx="386">
                  <c:v>3.87</c:v>
                </c:pt>
                <c:pt idx="387">
                  <c:v>3.88</c:v>
                </c:pt>
                <c:pt idx="388">
                  <c:v>3.89</c:v>
                </c:pt>
                <c:pt idx="389">
                  <c:v>3.9</c:v>
                </c:pt>
                <c:pt idx="390">
                  <c:v>3.91</c:v>
                </c:pt>
                <c:pt idx="391">
                  <c:v>3.92</c:v>
                </c:pt>
                <c:pt idx="392">
                  <c:v>3.93</c:v>
                </c:pt>
                <c:pt idx="393">
                  <c:v>3.94</c:v>
                </c:pt>
                <c:pt idx="394">
                  <c:v>3.95</c:v>
                </c:pt>
                <c:pt idx="395">
                  <c:v>3.96</c:v>
                </c:pt>
                <c:pt idx="396">
                  <c:v>3.97</c:v>
                </c:pt>
                <c:pt idx="397">
                  <c:v>3.98</c:v>
                </c:pt>
                <c:pt idx="398">
                  <c:v>3.99</c:v>
                </c:pt>
                <c:pt idx="399">
                  <c:v>4.0</c:v>
                </c:pt>
                <c:pt idx="400">
                  <c:v>4.01</c:v>
                </c:pt>
                <c:pt idx="401">
                  <c:v>4.02</c:v>
                </c:pt>
                <c:pt idx="402">
                  <c:v>4.03</c:v>
                </c:pt>
                <c:pt idx="403">
                  <c:v>4.04</c:v>
                </c:pt>
                <c:pt idx="404">
                  <c:v>4.05</c:v>
                </c:pt>
                <c:pt idx="405">
                  <c:v>4.06</c:v>
                </c:pt>
                <c:pt idx="406">
                  <c:v>4.07</c:v>
                </c:pt>
                <c:pt idx="407">
                  <c:v>4.08</c:v>
                </c:pt>
                <c:pt idx="408">
                  <c:v>4.09</c:v>
                </c:pt>
                <c:pt idx="409">
                  <c:v>4.1</c:v>
                </c:pt>
                <c:pt idx="410">
                  <c:v>4.109999999999999</c:v>
                </c:pt>
                <c:pt idx="411">
                  <c:v>4.119999999999997</c:v>
                </c:pt>
                <c:pt idx="412">
                  <c:v>4.13</c:v>
                </c:pt>
                <c:pt idx="413">
                  <c:v>4.14</c:v>
                </c:pt>
                <c:pt idx="414">
                  <c:v>4.149999999999999</c:v>
                </c:pt>
                <c:pt idx="415">
                  <c:v>4.159999999999997</c:v>
                </c:pt>
                <c:pt idx="416">
                  <c:v>4.17</c:v>
                </c:pt>
                <c:pt idx="417">
                  <c:v>4.18</c:v>
                </c:pt>
                <c:pt idx="418">
                  <c:v>4.189999999999999</c:v>
                </c:pt>
                <c:pt idx="419">
                  <c:v>4.2</c:v>
                </c:pt>
                <c:pt idx="420">
                  <c:v>4.21</c:v>
                </c:pt>
                <c:pt idx="421">
                  <c:v>4.22</c:v>
                </c:pt>
                <c:pt idx="422">
                  <c:v>4.23</c:v>
                </c:pt>
                <c:pt idx="423">
                  <c:v>4.24</c:v>
                </c:pt>
                <c:pt idx="424">
                  <c:v>4.25</c:v>
                </c:pt>
                <c:pt idx="425">
                  <c:v>4.26</c:v>
                </c:pt>
                <c:pt idx="426">
                  <c:v>4.27</c:v>
                </c:pt>
                <c:pt idx="427">
                  <c:v>4.28</c:v>
                </c:pt>
                <c:pt idx="428">
                  <c:v>4.29</c:v>
                </c:pt>
                <c:pt idx="429">
                  <c:v>4.3</c:v>
                </c:pt>
                <c:pt idx="430">
                  <c:v>4.31</c:v>
                </c:pt>
                <c:pt idx="431">
                  <c:v>4.319999999999998</c:v>
                </c:pt>
                <c:pt idx="432">
                  <c:v>4.33</c:v>
                </c:pt>
                <c:pt idx="433">
                  <c:v>4.34</c:v>
                </c:pt>
                <c:pt idx="434">
                  <c:v>4.35</c:v>
                </c:pt>
                <c:pt idx="435">
                  <c:v>4.359999999999998</c:v>
                </c:pt>
                <c:pt idx="436">
                  <c:v>4.37</c:v>
                </c:pt>
                <c:pt idx="437">
                  <c:v>4.38</c:v>
                </c:pt>
                <c:pt idx="438">
                  <c:v>4.39</c:v>
                </c:pt>
                <c:pt idx="439">
                  <c:v>4.4</c:v>
                </c:pt>
                <c:pt idx="440">
                  <c:v>4.41</c:v>
                </c:pt>
                <c:pt idx="441">
                  <c:v>4.42</c:v>
                </c:pt>
                <c:pt idx="442">
                  <c:v>4.430000000000002</c:v>
                </c:pt>
                <c:pt idx="443">
                  <c:v>4.44</c:v>
                </c:pt>
                <c:pt idx="444">
                  <c:v>4.45</c:v>
                </c:pt>
                <c:pt idx="445">
                  <c:v>4.46</c:v>
                </c:pt>
                <c:pt idx="446">
                  <c:v>4.470000000000002</c:v>
                </c:pt>
                <c:pt idx="447">
                  <c:v>4.48</c:v>
                </c:pt>
                <c:pt idx="448">
                  <c:v>4.49</c:v>
                </c:pt>
                <c:pt idx="449">
                  <c:v>4.5</c:v>
                </c:pt>
                <c:pt idx="450">
                  <c:v>4.51</c:v>
                </c:pt>
                <c:pt idx="451">
                  <c:v>4.52</c:v>
                </c:pt>
                <c:pt idx="452">
                  <c:v>4.53</c:v>
                </c:pt>
                <c:pt idx="453">
                  <c:v>4.54</c:v>
                </c:pt>
                <c:pt idx="454">
                  <c:v>4.55</c:v>
                </c:pt>
                <c:pt idx="455">
                  <c:v>4.56</c:v>
                </c:pt>
                <c:pt idx="456">
                  <c:v>4.57</c:v>
                </c:pt>
                <c:pt idx="457">
                  <c:v>4.58</c:v>
                </c:pt>
                <c:pt idx="458">
                  <c:v>4.59</c:v>
                </c:pt>
                <c:pt idx="459">
                  <c:v>4.6</c:v>
                </c:pt>
                <c:pt idx="460">
                  <c:v>4.609999999999998</c:v>
                </c:pt>
                <c:pt idx="461">
                  <c:v>4.619999999999996</c:v>
                </c:pt>
                <c:pt idx="462">
                  <c:v>4.63</c:v>
                </c:pt>
                <c:pt idx="463">
                  <c:v>4.64</c:v>
                </c:pt>
                <c:pt idx="464">
                  <c:v>4.649999999999999</c:v>
                </c:pt>
                <c:pt idx="465">
                  <c:v>4.659999999999997</c:v>
                </c:pt>
                <c:pt idx="466">
                  <c:v>4.67</c:v>
                </c:pt>
                <c:pt idx="467">
                  <c:v>4.68</c:v>
                </c:pt>
                <c:pt idx="468">
                  <c:v>4.689999999999999</c:v>
                </c:pt>
                <c:pt idx="469">
                  <c:v>4.7</c:v>
                </c:pt>
                <c:pt idx="470">
                  <c:v>4.71</c:v>
                </c:pt>
                <c:pt idx="471">
                  <c:v>4.72</c:v>
                </c:pt>
                <c:pt idx="472">
                  <c:v>4.73</c:v>
                </c:pt>
                <c:pt idx="473">
                  <c:v>4.74</c:v>
                </c:pt>
                <c:pt idx="474">
                  <c:v>4.75</c:v>
                </c:pt>
                <c:pt idx="475">
                  <c:v>4.76</c:v>
                </c:pt>
                <c:pt idx="476">
                  <c:v>4.769999999999999</c:v>
                </c:pt>
                <c:pt idx="477">
                  <c:v>4.78</c:v>
                </c:pt>
                <c:pt idx="478">
                  <c:v>4.79</c:v>
                </c:pt>
                <c:pt idx="479">
                  <c:v>4.8</c:v>
                </c:pt>
                <c:pt idx="480">
                  <c:v>4.81</c:v>
                </c:pt>
                <c:pt idx="481">
                  <c:v>4.819999999999998</c:v>
                </c:pt>
                <c:pt idx="482">
                  <c:v>4.83</c:v>
                </c:pt>
                <c:pt idx="483">
                  <c:v>4.84</c:v>
                </c:pt>
                <c:pt idx="484">
                  <c:v>4.85</c:v>
                </c:pt>
                <c:pt idx="485">
                  <c:v>4.859999999999998</c:v>
                </c:pt>
                <c:pt idx="486">
                  <c:v>4.87</c:v>
                </c:pt>
                <c:pt idx="487">
                  <c:v>4.88</c:v>
                </c:pt>
                <c:pt idx="488">
                  <c:v>4.89</c:v>
                </c:pt>
                <c:pt idx="489">
                  <c:v>4.9</c:v>
                </c:pt>
                <c:pt idx="490">
                  <c:v>4.91</c:v>
                </c:pt>
                <c:pt idx="491">
                  <c:v>4.92</c:v>
                </c:pt>
                <c:pt idx="492">
                  <c:v>4.930000000000002</c:v>
                </c:pt>
                <c:pt idx="493">
                  <c:v>4.94</c:v>
                </c:pt>
                <c:pt idx="494">
                  <c:v>4.95</c:v>
                </c:pt>
                <c:pt idx="495">
                  <c:v>4.96</c:v>
                </c:pt>
                <c:pt idx="496">
                  <c:v>4.970000000000002</c:v>
                </c:pt>
                <c:pt idx="497">
                  <c:v>4.98</c:v>
                </c:pt>
                <c:pt idx="498">
                  <c:v>4.99</c:v>
                </c:pt>
                <c:pt idx="499">
                  <c:v>5.0</c:v>
                </c:pt>
                <c:pt idx="500">
                  <c:v>5.01</c:v>
                </c:pt>
                <c:pt idx="501">
                  <c:v>5.02</c:v>
                </c:pt>
                <c:pt idx="502">
                  <c:v>5.03</c:v>
                </c:pt>
                <c:pt idx="503">
                  <c:v>5.04</c:v>
                </c:pt>
                <c:pt idx="504">
                  <c:v>5.05</c:v>
                </c:pt>
                <c:pt idx="505">
                  <c:v>5.06</c:v>
                </c:pt>
                <c:pt idx="506">
                  <c:v>5.07</c:v>
                </c:pt>
                <c:pt idx="507">
                  <c:v>5.08</c:v>
                </c:pt>
                <c:pt idx="508">
                  <c:v>5.09</c:v>
                </c:pt>
                <c:pt idx="509">
                  <c:v>5.1</c:v>
                </c:pt>
                <c:pt idx="510">
                  <c:v>5.109999999999999</c:v>
                </c:pt>
                <c:pt idx="511">
                  <c:v>5.119999999999997</c:v>
                </c:pt>
                <c:pt idx="512">
                  <c:v>5.13</c:v>
                </c:pt>
                <c:pt idx="513">
                  <c:v>5.14</c:v>
                </c:pt>
                <c:pt idx="514">
                  <c:v>5.149999999999999</c:v>
                </c:pt>
                <c:pt idx="515">
                  <c:v>5.159999999999997</c:v>
                </c:pt>
                <c:pt idx="516">
                  <c:v>5.17</c:v>
                </c:pt>
                <c:pt idx="517">
                  <c:v>5.18</c:v>
                </c:pt>
                <c:pt idx="518">
                  <c:v>5.189999999999999</c:v>
                </c:pt>
                <c:pt idx="519">
                  <c:v>5.2</c:v>
                </c:pt>
                <c:pt idx="520">
                  <c:v>5.21</c:v>
                </c:pt>
                <c:pt idx="521">
                  <c:v>5.22</c:v>
                </c:pt>
                <c:pt idx="522">
                  <c:v>5.23</c:v>
                </c:pt>
                <c:pt idx="523">
                  <c:v>5.24</c:v>
                </c:pt>
                <c:pt idx="524">
                  <c:v>5.25</c:v>
                </c:pt>
                <c:pt idx="525">
                  <c:v>5.26</c:v>
                </c:pt>
                <c:pt idx="526">
                  <c:v>5.270000000000001</c:v>
                </c:pt>
                <c:pt idx="527">
                  <c:v>5.28</c:v>
                </c:pt>
                <c:pt idx="528">
                  <c:v>5.29</c:v>
                </c:pt>
                <c:pt idx="529">
                  <c:v>5.3</c:v>
                </c:pt>
                <c:pt idx="530">
                  <c:v>5.31</c:v>
                </c:pt>
                <c:pt idx="531">
                  <c:v>5.319999999999998</c:v>
                </c:pt>
                <c:pt idx="532">
                  <c:v>5.33</c:v>
                </c:pt>
                <c:pt idx="533">
                  <c:v>5.34</c:v>
                </c:pt>
                <c:pt idx="534">
                  <c:v>5.35</c:v>
                </c:pt>
                <c:pt idx="535">
                  <c:v>5.359999999999998</c:v>
                </c:pt>
                <c:pt idx="536">
                  <c:v>5.37</c:v>
                </c:pt>
                <c:pt idx="537">
                  <c:v>5.38</c:v>
                </c:pt>
                <c:pt idx="538">
                  <c:v>5.39</c:v>
                </c:pt>
                <c:pt idx="539">
                  <c:v>5.4</c:v>
                </c:pt>
                <c:pt idx="540">
                  <c:v>5.41</c:v>
                </c:pt>
                <c:pt idx="541">
                  <c:v>5.42</c:v>
                </c:pt>
                <c:pt idx="542">
                  <c:v>5.430000000000002</c:v>
                </c:pt>
                <c:pt idx="543">
                  <c:v>5.44</c:v>
                </c:pt>
                <c:pt idx="544">
                  <c:v>5.45</c:v>
                </c:pt>
                <c:pt idx="545">
                  <c:v>5.46</c:v>
                </c:pt>
                <c:pt idx="546">
                  <c:v>5.470000000000002</c:v>
                </c:pt>
                <c:pt idx="547">
                  <c:v>5.48</c:v>
                </c:pt>
                <c:pt idx="548">
                  <c:v>5.49</c:v>
                </c:pt>
                <c:pt idx="549">
                  <c:v>5.5</c:v>
                </c:pt>
                <c:pt idx="550">
                  <c:v>5.51</c:v>
                </c:pt>
                <c:pt idx="551">
                  <c:v>5.52</c:v>
                </c:pt>
                <c:pt idx="552">
                  <c:v>5.53</c:v>
                </c:pt>
                <c:pt idx="553">
                  <c:v>5.54</c:v>
                </c:pt>
                <c:pt idx="554">
                  <c:v>5.55</c:v>
                </c:pt>
                <c:pt idx="555">
                  <c:v>5.56</c:v>
                </c:pt>
                <c:pt idx="556">
                  <c:v>5.57</c:v>
                </c:pt>
                <c:pt idx="557">
                  <c:v>5.58</c:v>
                </c:pt>
                <c:pt idx="558">
                  <c:v>5.59</c:v>
                </c:pt>
                <c:pt idx="559">
                  <c:v>5.6</c:v>
                </c:pt>
                <c:pt idx="560">
                  <c:v>5.609999999999998</c:v>
                </c:pt>
                <c:pt idx="561">
                  <c:v>5.619999999999996</c:v>
                </c:pt>
                <c:pt idx="562">
                  <c:v>5.63</c:v>
                </c:pt>
                <c:pt idx="563">
                  <c:v>5.64</c:v>
                </c:pt>
                <c:pt idx="564">
                  <c:v>5.649999999999999</c:v>
                </c:pt>
                <c:pt idx="565">
                  <c:v>5.659999999999997</c:v>
                </c:pt>
                <c:pt idx="566">
                  <c:v>5.67</c:v>
                </c:pt>
                <c:pt idx="567">
                  <c:v>5.68</c:v>
                </c:pt>
                <c:pt idx="568">
                  <c:v>5.689999999999999</c:v>
                </c:pt>
                <c:pt idx="569">
                  <c:v>5.7</c:v>
                </c:pt>
                <c:pt idx="570">
                  <c:v>5.71</c:v>
                </c:pt>
                <c:pt idx="571">
                  <c:v>5.72</c:v>
                </c:pt>
                <c:pt idx="572">
                  <c:v>5.73</c:v>
                </c:pt>
                <c:pt idx="573">
                  <c:v>5.74</c:v>
                </c:pt>
                <c:pt idx="574">
                  <c:v>5.75</c:v>
                </c:pt>
                <c:pt idx="575">
                  <c:v>5.76</c:v>
                </c:pt>
                <c:pt idx="576">
                  <c:v>5.770000000000001</c:v>
                </c:pt>
                <c:pt idx="577">
                  <c:v>5.78</c:v>
                </c:pt>
                <c:pt idx="578">
                  <c:v>5.79</c:v>
                </c:pt>
                <c:pt idx="579">
                  <c:v>5.8</c:v>
                </c:pt>
                <c:pt idx="580">
                  <c:v>5.81</c:v>
                </c:pt>
                <c:pt idx="581">
                  <c:v>5.819999999999998</c:v>
                </c:pt>
                <c:pt idx="582">
                  <c:v>5.83</c:v>
                </c:pt>
                <c:pt idx="583">
                  <c:v>5.84</c:v>
                </c:pt>
                <c:pt idx="584">
                  <c:v>5.85</c:v>
                </c:pt>
                <c:pt idx="585">
                  <c:v>5.859999999999998</c:v>
                </c:pt>
                <c:pt idx="586">
                  <c:v>5.87</c:v>
                </c:pt>
                <c:pt idx="587">
                  <c:v>5.88</c:v>
                </c:pt>
                <c:pt idx="588">
                  <c:v>5.89</c:v>
                </c:pt>
                <c:pt idx="589">
                  <c:v>5.9</c:v>
                </c:pt>
                <c:pt idx="590">
                  <c:v>5.91</c:v>
                </c:pt>
                <c:pt idx="591">
                  <c:v>5.92</c:v>
                </c:pt>
                <c:pt idx="592">
                  <c:v>5.930000000000002</c:v>
                </c:pt>
                <c:pt idx="593">
                  <c:v>5.94</c:v>
                </c:pt>
                <c:pt idx="594">
                  <c:v>5.95</c:v>
                </c:pt>
                <c:pt idx="595">
                  <c:v>5.96</c:v>
                </c:pt>
                <c:pt idx="596">
                  <c:v>5.970000000000002</c:v>
                </c:pt>
                <c:pt idx="597">
                  <c:v>5.98</c:v>
                </c:pt>
                <c:pt idx="598">
                  <c:v>5.99</c:v>
                </c:pt>
                <c:pt idx="599">
                  <c:v>6.0</c:v>
                </c:pt>
                <c:pt idx="600">
                  <c:v>6.01</c:v>
                </c:pt>
                <c:pt idx="601">
                  <c:v>6.02</c:v>
                </c:pt>
                <c:pt idx="602">
                  <c:v>6.03</c:v>
                </c:pt>
                <c:pt idx="603">
                  <c:v>6.04</c:v>
                </c:pt>
                <c:pt idx="604">
                  <c:v>6.05000000000001</c:v>
                </c:pt>
                <c:pt idx="605">
                  <c:v>6.06</c:v>
                </c:pt>
                <c:pt idx="606">
                  <c:v>6.07</c:v>
                </c:pt>
                <c:pt idx="607">
                  <c:v>6.08</c:v>
                </c:pt>
                <c:pt idx="608">
                  <c:v>6.09</c:v>
                </c:pt>
                <c:pt idx="609">
                  <c:v>6.1</c:v>
                </c:pt>
                <c:pt idx="610">
                  <c:v>6.109999999999999</c:v>
                </c:pt>
                <c:pt idx="611">
                  <c:v>6.119999999999997</c:v>
                </c:pt>
                <c:pt idx="612">
                  <c:v>6.13000000000001</c:v>
                </c:pt>
                <c:pt idx="613">
                  <c:v>6.14</c:v>
                </c:pt>
                <c:pt idx="614">
                  <c:v>6.149999999999999</c:v>
                </c:pt>
                <c:pt idx="615">
                  <c:v>6.159999999999997</c:v>
                </c:pt>
                <c:pt idx="616">
                  <c:v>6.17</c:v>
                </c:pt>
                <c:pt idx="617">
                  <c:v>6.18</c:v>
                </c:pt>
                <c:pt idx="618">
                  <c:v>6.189999999999999</c:v>
                </c:pt>
                <c:pt idx="619">
                  <c:v>6.2</c:v>
                </c:pt>
                <c:pt idx="620">
                  <c:v>6.21000000000001</c:v>
                </c:pt>
                <c:pt idx="621">
                  <c:v>6.22</c:v>
                </c:pt>
                <c:pt idx="622">
                  <c:v>6.23</c:v>
                </c:pt>
                <c:pt idx="623">
                  <c:v>6.24</c:v>
                </c:pt>
                <c:pt idx="624">
                  <c:v>6.25</c:v>
                </c:pt>
                <c:pt idx="625">
                  <c:v>6.26000000000001</c:v>
                </c:pt>
                <c:pt idx="626">
                  <c:v>6.270000000000001</c:v>
                </c:pt>
                <c:pt idx="627">
                  <c:v>6.28</c:v>
                </c:pt>
                <c:pt idx="628">
                  <c:v>6.29000000000001</c:v>
                </c:pt>
                <c:pt idx="629">
                  <c:v>6.30000000000001</c:v>
                </c:pt>
                <c:pt idx="630">
                  <c:v>6.31</c:v>
                </c:pt>
                <c:pt idx="631">
                  <c:v>6.319999999999998</c:v>
                </c:pt>
                <c:pt idx="632">
                  <c:v>6.33</c:v>
                </c:pt>
                <c:pt idx="633">
                  <c:v>6.34000000000001</c:v>
                </c:pt>
                <c:pt idx="634">
                  <c:v>6.35</c:v>
                </c:pt>
                <c:pt idx="635">
                  <c:v>6.359999999999998</c:v>
                </c:pt>
                <c:pt idx="636">
                  <c:v>6.37000000000001</c:v>
                </c:pt>
                <c:pt idx="637">
                  <c:v>6.38000000000001</c:v>
                </c:pt>
                <c:pt idx="638">
                  <c:v>6.39</c:v>
                </c:pt>
                <c:pt idx="639">
                  <c:v>6.4</c:v>
                </c:pt>
                <c:pt idx="640">
                  <c:v>6.41</c:v>
                </c:pt>
                <c:pt idx="641">
                  <c:v>6.42000000000001</c:v>
                </c:pt>
                <c:pt idx="642">
                  <c:v>6.430000000000002</c:v>
                </c:pt>
                <c:pt idx="643">
                  <c:v>6.44</c:v>
                </c:pt>
                <c:pt idx="644">
                  <c:v>6.45000000000001</c:v>
                </c:pt>
                <c:pt idx="645">
                  <c:v>6.46000000000001</c:v>
                </c:pt>
                <c:pt idx="646">
                  <c:v>6.470000000000002</c:v>
                </c:pt>
                <c:pt idx="647">
                  <c:v>6.48</c:v>
                </c:pt>
                <c:pt idx="648">
                  <c:v>6.49</c:v>
                </c:pt>
                <c:pt idx="649">
                  <c:v>6.50000000000001</c:v>
                </c:pt>
                <c:pt idx="650">
                  <c:v>6.51000000000001</c:v>
                </c:pt>
                <c:pt idx="651">
                  <c:v>6.52</c:v>
                </c:pt>
                <c:pt idx="652">
                  <c:v>6.53000000000001</c:v>
                </c:pt>
                <c:pt idx="653">
                  <c:v>6.54000000000001</c:v>
                </c:pt>
                <c:pt idx="654">
                  <c:v>6.55000000000001</c:v>
                </c:pt>
                <c:pt idx="655">
                  <c:v>6.56</c:v>
                </c:pt>
                <c:pt idx="656">
                  <c:v>6.57</c:v>
                </c:pt>
                <c:pt idx="657">
                  <c:v>6.58000000000001</c:v>
                </c:pt>
                <c:pt idx="658">
                  <c:v>6.59000000000001</c:v>
                </c:pt>
                <c:pt idx="659">
                  <c:v>6.6</c:v>
                </c:pt>
                <c:pt idx="660">
                  <c:v>6.610000000000006</c:v>
                </c:pt>
                <c:pt idx="661">
                  <c:v>6.620000000000004</c:v>
                </c:pt>
                <c:pt idx="662">
                  <c:v>6.63000000000001</c:v>
                </c:pt>
                <c:pt idx="663">
                  <c:v>6.64</c:v>
                </c:pt>
                <c:pt idx="664">
                  <c:v>6.649999999999999</c:v>
                </c:pt>
                <c:pt idx="665">
                  <c:v>6.660000000000005</c:v>
                </c:pt>
                <c:pt idx="666">
                  <c:v>6.67000000000001</c:v>
                </c:pt>
                <c:pt idx="667">
                  <c:v>6.68</c:v>
                </c:pt>
                <c:pt idx="668">
                  <c:v>6.690000000000007</c:v>
                </c:pt>
                <c:pt idx="669">
                  <c:v>6.70000000000001</c:v>
                </c:pt>
                <c:pt idx="670">
                  <c:v>6.71000000000001</c:v>
                </c:pt>
                <c:pt idx="671">
                  <c:v>6.72</c:v>
                </c:pt>
                <c:pt idx="672">
                  <c:v>6.73</c:v>
                </c:pt>
                <c:pt idx="673">
                  <c:v>6.74000000000001</c:v>
                </c:pt>
                <c:pt idx="674">
                  <c:v>6.75000000000001</c:v>
                </c:pt>
                <c:pt idx="675">
                  <c:v>6.760000000000009</c:v>
                </c:pt>
                <c:pt idx="676">
                  <c:v>6.77000000000001</c:v>
                </c:pt>
                <c:pt idx="677">
                  <c:v>6.78000000000001</c:v>
                </c:pt>
                <c:pt idx="678">
                  <c:v>6.79000000000001</c:v>
                </c:pt>
                <c:pt idx="679">
                  <c:v>6.80000000000001</c:v>
                </c:pt>
                <c:pt idx="680">
                  <c:v>6.81</c:v>
                </c:pt>
                <c:pt idx="681">
                  <c:v>6.820000000000006</c:v>
                </c:pt>
                <c:pt idx="682">
                  <c:v>6.83000000000001</c:v>
                </c:pt>
                <c:pt idx="683">
                  <c:v>6.84000000000001</c:v>
                </c:pt>
                <c:pt idx="684">
                  <c:v>6.850000000000008</c:v>
                </c:pt>
                <c:pt idx="685">
                  <c:v>6.860000000000006</c:v>
                </c:pt>
                <c:pt idx="686">
                  <c:v>6.87000000000001</c:v>
                </c:pt>
                <c:pt idx="687">
                  <c:v>6.88000000000001</c:v>
                </c:pt>
                <c:pt idx="688">
                  <c:v>6.89</c:v>
                </c:pt>
                <c:pt idx="689">
                  <c:v>6.90000000000001</c:v>
                </c:pt>
                <c:pt idx="690">
                  <c:v>6.91000000000001</c:v>
                </c:pt>
                <c:pt idx="691">
                  <c:v>6.92000000000001</c:v>
                </c:pt>
                <c:pt idx="692">
                  <c:v>6.93000000000001</c:v>
                </c:pt>
                <c:pt idx="693">
                  <c:v>6.94000000000001</c:v>
                </c:pt>
                <c:pt idx="694">
                  <c:v>6.95000000000001</c:v>
                </c:pt>
                <c:pt idx="695">
                  <c:v>6.96000000000001</c:v>
                </c:pt>
                <c:pt idx="696">
                  <c:v>6.970000000000002</c:v>
                </c:pt>
                <c:pt idx="697">
                  <c:v>6.98000000000001</c:v>
                </c:pt>
                <c:pt idx="698">
                  <c:v>6.99000000000001</c:v>
                </c:pt>
                <c:pt idx="699">
                  <c:v>7.00000000000001</c:v>
                </c:pt>
                <c:pt idx="700">
                  <c:v>7.01000000000001</c:v>
                </c:pt>
                <c:pt idx="701">
                  <c:v>7.020000000000008</c:v>
                </c:pt>
                <c:pt idx="702">
                  <c:v>7.03000000000001</c:v>
                </c:pt>
                <c:pt idx="703">
                  <c:v>7.04000000000001</c:v>
                </c:pt>
                <c:pt idx="704">
                  <c:v>7.05000000000001</c:v>
                </c:pt>
                <c:pt idx="705">
                  <c:v>7.060000000000008</c:v>
                </c:pt>
                <c:pt idx="706">
                  <c:v>7.07000000000001</c:v>
                </c:pt>
                <c:pt idx="707">
                  <c:v>7.08000000000001</c:v>
                </c:pt>
                <c:pt idx="708">
                  <c:v>7.09000000000001</c:v>
                </c:pt>
                <c:pt idx="709">
                  <c:v>7.100000000000009</c:v>
                </c:pt>
                <c:pt idx="710">
                  <c:v>7.110000000000007</c:v>
                </c:pt>
                <c:pt idx="711">
                  <c:v>7.120000000000005</c:v>
                </c:pt>
                <c:pt idx="712">
                  <c:v>7.13000000000001</c:v>
                </c:pt>
                <c:pt idx="713">
                  <c:v>7.140000000000009</c:v>
                </c:pt>
                <c:pt idx="714">
                  <c:v>7.150000000000007</c:v>
                </c:pt>
                <c:pt idx="715">
                  <c:v>7.160000000000005</c:v>
                </c:pt>
                <c:pt idx="716">
                  <c:v>7.17000000000001</c:v>
                </c:pt>
                <c:pt idx="717">
                  <c:v>7.180000000000009</c:v>
                </c:pt>
                <c:pt idx="718">
                  <c:v>7.190000000000007</c:v>
                </c:pt>
                <c:pt idx="719">
                  <c:v>7.20000000000001</c:v>
                </c:pt>
                <c:pt idx="720">
                  <c:v>7.21000000000001</c:v>
                </c:pt>
                <c:pt idx="721">
                  <c:v>7.22000000000001</c:v>
                </c:pt>
                <c:pt idx="722">
                  <c:v>7.23000000000001</c:v>
                </c:pt>
                <c:pt idx="723">
                  <c:v>7.24000000000001</c:v>
                </c:pt>
                <c:pt idx="724">
                  <c:v>7.25000000000001</c:v>
                </c:pt>
                <c:pt idx="725">
                  <c:v>7.26000000000001</c:v>
                </c:pt>
                <c:pt idx="726">
                  <c:v>7.27000000000001</c:v>
                </c:pt>
                <c:pt idx="727">
                  <c:v>7.28000000000001</c:v>
                </c:pt>
                <c:pt idx="728">
                  <c:v>7.29000000000001</c:v>
                </c:pt>
                <c:pt idx="729">
                  <c:v>7.30000000000001</c:v>
                </c:pt>
                <c:pt idx="730">
                  <c:v>7.310000000000008</c:v>
                </c:pt>
                <c:pt idx="731">
                  <c:v>7.320000000000006</c:v>
                </c:pt>
                <c:pt idx="732">
                  <c:v>7.33000000000001</c:v>
                </c:pt>
                <c:pt idx="733">
                  <c:v>7.34000000000001</c:v>
                </c:pt>
                <c:pt idx="734">
                  <c:v>7.350000000000008</c:v>
                </c:pt>
                <c:pt idx="735">
                  <c:v>7.360000000000006</c:v>
                </c:pt>
                <c:pt idx="736">
                  <c:v>7.37000000000001</c:v>
                </c:pt>
                <c:pt idx="737">
                  <c:v>7.38000000000001</c:v>
                </c:pt>
                <c:pt idx="738">
                  <c:v>7.390000000000009</c:v>
                </c:pt>
                <c:pt idx="739">
                  <c:v>7.40000000000001</c:v>
                </c:pt>
                <c:pt idx="740">
                  <c:v>7.41000000000001</c:v>
                </c:pt>
                <c:pt idx="741">
                  <c:v>7.42000000000001</c:v>
                </c:pt>
                <c:pt idx="742">
                  <c:v>7.43000000000001</c:v>
                </c:pt>
                <c:pt idx="743">
                  <c:v>7.44000000000001</c:v>
                </c:pt>
                <c:pt idx="744">
                  <c:v>7.45000000000001</c:v>
                </c:pt>
                <c:pt idx="745">
                  <c:v>7.46000000000001</c:v>
                </c:pt>
                <c:pt idx="746">
                  <c:v>7.47000000000001</c:v>
                </c:pt>
                <c:pt idx="747">
                  <c:v>7.48000000000001</c:v>
                </c:pt>
                <c:pt idx="748">
                  <c:v>7.49000000000001</c:v>
                </c:pt>
                <c:pt idx="749">
                  <c:v>7.50000000000001</c:v>
                </c:pt>
                <c:pt idx="750">
                  <c:v>7.51000000000001</c:v>
                </c:pt>
                <c:pt idx="751">
                  <c:v>7.520000000000008</c:v>
                </c:pt>
                <c:pt idx="752">
                  <c:v>7.53000000000001</c:v>
                </c:pt>
                <c:pt idx="753">
                  <c:v>7.54000000000001</c:v>
                </c:pt>
                <c:pt idx="754">
                  <c:v>7.55000000000001</c:v>
                </c:pt>
                <c:pt idx="755">
                  <c:v>7.560000000000008</c:v>
                </c:pt>
                <c:pt idx="756">
                  <c:v>7.57000000000001</c:v>
                </c:pt>
                <c:pt idx="757">
                  <c:v>7.58000000000001</c:v>
                </c:pt>
                <c:pt idx="758">
                  <c:v>7.59000000000001</c:v>
                </c:pt>
                <c:pt idx="759">
                  <c:v>7.600000000000008</c:v>
                </c:pt>
                <c:pt idx="760">
                  <c:v>7.610000000000006</c:v>
                </c:pt>
                <c:pt idx="761">
                  <c:v>7.620000000000004</c:v>
                </c:pt>
                <c:pt idx="762">
                  <c:v>7.63000000000001</c:v>
                </c:pt>
                <c:pt idx="763">
                  <c:v>7.640000000000009</c:v>
                </c:pt>
                <c:pt idx="764">
                  <c:v>7.650000000000007</c:v>
                </c:pt>
                <c:pt idx="765">
                  <c:v>7.660000000000005</c:v>
                </c:pt>
                <c:pt idx="766">
                  <c:v>7.67000000000001</c:v>
                </c:pt>
                <c:pt idx="767">
                  <c:v>7.680000000000009</c:v>
                </c:pt>
                <c:pt idx="768">
                  <c:v>7.690000000000007</c:v>
                </c:pt>
                <c:pt idx="769">
                  <c:v>7.70000000000001</c:v>
                </c:pt>
                <c:pt idx="770">
                  <c:v>7.71000000000001</c:v>
                </c:pt>
                <c:pt idx="771">
                  <c:v>7.720000000000009</c:v>
                </c:pt>
                <c:pt idx="772">
                  <c:v>7.73000000000001</c:v>
                </c:pt>
                <c:pt idx="773">
                  <c:v>7.74000000000001</c:v>
                </c:pt>
                <c:pt idx="774">
                  <c:v>7.75000000000001</c:v>
                </c:pt>
                <c:pt idx="775">
                  <c:v>7.760000000000009</c:v>
                </c:pt>
                <c:pt idx="776">
                  <c:v>7.77000000000001</c:v>
                </c:pt>
                <c:pt idx="777">
                  <c:v>7.78000000000001</c:v>
                </c:pt>
                <c:pt idx="778">
                  <c:v>7.79000000000001</c:v>
                </c:pt>
                <c:pt idx="779">
                  <c:v>7.80000000000001</c:v>
                </c:pt>
                <c:pt idx="780">
                  <c:v>7.810000000000008</c:v>
                </c:pt>
                <c:pt idx="781">
                  <c:v>7.820000000000006</c:v>
                </c:pt>
                <c:pt idx="782">
                  <c:v>7.83000000000001</c:v>
                </c:pt>
                <c:pt idx="783">
                  <c:v>7.84000000000001</c:v>
                </c:pt>
                <c:pt idx="784">
                  <c:v>7.850000000000008</c:v>
                </c:pt>
                <c:pt idx="785">
                  <c:v>7.860000000000006</c:v>
                </c:pt>
                <c:pt idx="786">
                  <c:v>7.87000000000001</c:v>
                </c:pt>
                <c:pt idx="787">
                  <c:v>7.88000000000001</c:v>
                </c:pt>
                <c:pt idx="788">
                  <c:v>7.890000000000009</c:v>
                </c:pt>
                <c:pt idx="789">
                  <c:v>7.90000000000001</c:v>
                </c:pt>
                <c:pt idx="790">
                  <c:v>7.91000000000001</c:v>
                </c:pt>
                <c:pt idx="791">
                  <c:v>7.92000000000001</c:v>
                </c:pt>
                <c:pt idx="792">
                  <c:v>7.93000000000001</c:v>
                </c:pt>
                <c:pt idx="793">
                  <c:v>7.94000000000001</c:v>
                </c:pt>
                <c:pt idx="794">
                  <c:v>7.95000000000001</c:v>
                </c:pt>
                <c:pt idx="795">
                  <c:v>7.96000000000001</c:v>
                </c:pt>
                <c:pt idx="796">
                  <c:v>7.97000000000001</c:v>
                </c:pt>
                <c:pt idx="797">
                  <c:v>7.98000000000001</c:v>
                </c:pt>
                <c:pt idx="798">
                  <c:v>7.99000000000001</c:v>
                </c:pt>
                <c:pt idx="799">
                  <c:v>8.00000000000001</c:v>
                </c:pt>
                <c:pt idx="800">
                  <c:v>8.01000000000001</c:v>
                </c:pt>
                <c:pt idx="801">
                  <c:v>8.02000000000001</c:v>
                </c:pt>
                <c:pt idx="802">
                  <c:v>8.03000000000001</c:v>
                </c:pt>
                <c:pt idx="803">
                  <c:v>8.040000000000008</c:v>
                </c:pt>
                <c:pt idx="804">
                  <c:v>8.05000000000001</c:v>
                </c:pt>
                <c:pt idx="805">
                  <c:v>8.06000000000001</c:v>
                </c:pt>
                <c:pt idx="806">
                  <c:v>8.07000000000001</c:v>
                </c:pt>
                <c:pt idx="807">
                  <c:v>8.08000000000001</c:v>
                </c:pt>
                <c:pt idx="808">
                  <c:v>8.09000000000001</c:v>
                </c:pt>
                <c:pt idx="809">
                  <c:v>8.10000000000001</c:v>
                </c:pt>
                <c:pt idx="810">
                  <c:v>8.11000000000001</c:v>
                </c:pt>
                <c:pt idx="811">
                  <c:v>8.12000000000001</c:v>
                </c:pt>
                <c:pt idx="812">
                  <c:v>8.130000000000008</c:v>
                </c:pt>
                <c:pt idx="813">
                  <c:v>8.140000000000006</c:v>
                </c:pt>
                <c:pt idx="814">
                  <c:v>8.15000000000001</c:v>
                </c:pt>
                <c:pt idx="815">
                  <c:v>8.16000000000001</c:v>
                </c:pt>
                <c:pt idx="816">
                  <c:v>8.17000000000001</c:v>
                </c:pt>
                <c:pt idx="817">
                  <c:v>8.18000000000001</c:v>
                </c:pt>
                <c:pt idx="818">
                  <c:v>8.19000000000001</c:v>
                </c:pt>
                <c:pt idx="819">
                  <c:v>8.20000000000001</c:v>
                </c:pt>
                <c:pt idx="820">
                  <c:v>8.210000000000008</c:v>
                </c:pt>
                <c:pt idx="821">
                  <c:v>8.219999999999998</c:v>
                </c:pt>
                <c:pt idx="822">
                  <c:v>8.23</c:v>
                </c:pt>
                <c:pt idx="823">
                  <c:v>8.240000000000011</c:v>
                </c:pt>
                <c:pt idx="824">
                  <c:v>8.25000000000001</c:v>
                </c:pt>
                <c:pt idx="825">
                  <c:v>8.26000000000001</c:v>
                </c:pt>
                <c:pt idx="826">
                  <c:v>8.27000000000001</c:v>
                </c:pt>
                <c:pt idx="827">
                  <c:v>8.28000000000001</c:v>
                </c:pt>
                <c:pt idx="828">
                  <c:v>8.290000000000008</c:v>
                </c:pt>
                <c:pt idx="829">
                  <c:v>8.30000000000001</c:v>
                </c:pt>
                <c:pt idx="830">
                  <c:v>8.31000000000001</c:v>
                </c:pt>
                <c:pt idx="831">
                  <c:v>8.32000000000001</c:v>
                </c:pt>
                <c:pt idx="832">
                  <c:v>8.33000000000001</c:v>
                </c:pt>
                <c:pt idx="833">
                  <c:v>8.34000000000001</c:v>
                </c:pt>
                <c:pt idx="834">
                  <c:v>8.350000000000022</c:v>
                </c:pt>
                <c:pt idx="835">
                  <c:v>8.36000000000002</c:v>
                </c:pt>
                <c:pt idx="836">
                  <c:v>8.37000000000002</c:v>
                </c:pt>
                <c:pt idx="837">
                  <c:v>8.38000000000001</c:v>
                </c:pt>
                <c:pt idx="838">
                  <c:v>8.39000000000001</c:v>
                </c:pt>
                <c:pt idx="839">
                  <c:v>8.40000000000001</c:v>
                </c:pt>
                <c:pt idx="840">
                  <c:v>8.41000000000001</c:v>
                </c:pt>
                <c:pt idx="841">
                  <c:v>8.42000000000001</c:v>
                </c:pt>
                <c:pt idx="842">
                  <c:v>8.43000000000001</c:v>
                </c:pt>
                <c:pt idx="843">
                  <c:v>8.44000000000001</c:v>
                </c:pt>
                <c:pt idx="844">
                  <c:v>8.45000000000002</c:v>
                </c:pt>
                <c:pt idx="845">
                  <c:v>8.46000000000001</c:v>
                </c:pt>
                <c:pt idx="846">
                  <c:v>8.47000000000001</c:v>
                </c:pt>
                <c:pt idx="847">
                  <c:v>8.48000000000001</c:v>
                </c:pt>
                <c:pt idx="848">
                  <c:v>8.490000000000012</c:v>
                </c:pt>
                <c:pt idx="849">
                  <c:v>8.50000000000001</c:v>
                </c:pt>
                <c:pt idx="850">
                  <c:v>8.51000000000001</c:v>
                </c:pt>
                <c:pt idx="851">
                  <c:v>8.52000000000001</c:v>
                </c:pt>
                <c:pt idx="852">
                  <c:v>8.53000000000001</c:v>
                </c:pt>
                <c:pt idx="853">
                  <c:v>8.540000000000008</c:v>
                </c:pt>
                <c:pt idx="854">
                  <c:v>8.55000000000001</c:v>
                </c:pt>
                <c:pt idx="855">
                  <c:v>8.56000000000001</c:v>
                </c:pt>
                <c:pt idx="856">
                  <c:v>8.57000000000001</c:v>
                </c:pt>
                <c:pt idx="857">
                  <c:v>8.58000000000001</c:v>
                </c:pt>
                <c:pt idx="858">
                  <c:v>8.59000000000001</c:v>
                </c:pt>
                <c:pt idx="859">
                  <c:v>8.60000000000001</c:v>
                </c:pt>
                <c:pt idx="860">
                  <c:v>8.61000000000001</c:v>
                </c:pt>
                <c:pt idx="861">
                  <c:v>8.62000000000001</c:v>
                </c:pt>
                <c:pt idx="862">
                  <c:v>8.630000000000008</c:v>
                </c:pt>
                <c:pt idx="863">
                  <c:v>8.640000000000006</c:v>
                </c:pt>
                <c:pt idx="864">
                  <c:v>8.65000000000001</c:v>
                </c:pt>
                <c:pt idx="865">
                  <c:v>8.66000000000001</c:v>
                </c:pt>
                <c:pt idx="866">
                  <c:v>8.67000000000001</c:v>
                </c:pt>
                <c:pt idx="867">
                  <c:v>8.68000000000001</c:v>
                </c:pt>
                <c:pt idx="868">
                  <c:v>8.69000000000001</c:v>
                </c:pt>
                <c:pt idx="869">
                  <c:v>8.70000000000001</c:v>
                </c:pt>
                <c:pt idx="870">
                  <c:v>8.710000000000008</c:v>
                </c:pt>
                <c:pt idx="871">
                  <c:v>8.719999999999998</c:v>
                </c:pt>
                <c:pt idx="872">
                  <c:v>8.73</c:v>
                </c:pt>
                <c:pt idx="873">
                  <c:v>8.740000000000011</c:v>
                </c:pt>
                <c:pt idx="874">
                  <c:v>8.75000000000001</c:v>
                </c:pt>
                <c:pt idx="875">
                  <c:v>8.76000000000001</c:v>
                </c:pt>
                <c:pt idx="876">
                  <c:v>8.77000000000001</c:v>
                </c:pt>
                <c:pt idx="877">
                  <c:v>8.78000000000001</c:v>
                </c:pt>
                <c:pt idx="878">
                  <c:v>8.790000000000008</c:v>
                </c:pt>
                <c:pt idx="879">
                  <c:v>8.80000000000001</c:v>
                </c:pt>
                <c:pt idx="880">
                  <c:v>8.81000000000001</c:v>
                </c:pt>
                <c:pt idx="881">
                  <c:v>8.82000000000001</c:v>
                </c:pt>
                <c:pt idx="882">
                  <c:v>8.83000000000001</c:v>
                </c:pt>
                <c:pt idx="883">
                  <c:v>8.84000000000001</c:v>
                </c:pt>
                <c:pt idx="884">
                  <c:v>8.850000000000022</c:v>
                </c:pt>
                <c:pt idx="885">
                  <c:v>8.86000000000002</c:v>
                </c:pt>
                <c:pt idx="886">
                  <c:v>8.87000000000002</c:v>
                </c:pt>
                <c:pt idx="887">
                  <c:v>8.88000000000001</c:v>
                </c:pt>
                <c:pt idx="888">
                  <c:v>8.89000000000001</c:v>
                </c:pt>
                <c:pt idx="889">
                  <c:v>8.90000000000001</c:v>
                </c:pt>
                <c:pt idx="890">
                  <c:v>8.91000000000001</c:v>
                </c:pt>
                <c:pt idx="891">
                  <c:v>8.92000000000001</c:v>
                </c:pt>
                <c:pt idx="892">
                  <c:v>8.93000000000001</c:v>
                </c:pt>
                <c:pt idx="893">
                  <c:v>8.94000000000001</c:v>
                </c:pt>
                <c:pt idx="894">
                  <c:v>8.95000000000002</c:v>
                </c:pt>
                <c:pt idx="895">
                  <c:v>8.96000000000001</c:v>
                </c:pt>
                <c:pt idx="896">
                  <c:v>8.97000000000001</c:v>
                </c:pt>
                <c:pt idx="897">
                  <c:v>8.98000000000001</c:v>
                </c:pt>
                <c:pt idx="898">
                  <c:v>8.990000000000012</c:v>
                </c:pt>
              </c:numCache>
            </c:numRef>
          </c:xVal>
          <c:yVal>
            <c:numRef>
              <c:f>ЭталонныеСпектры!$B$15:$AHP$15</c:f>
              <c:numCache>
                <c:formatCode>General</c:formatCode>
                <c:ptCount val="899"/>
                <c:pt idx="0">
                  <c:v>849.765555555556</c:v>
                </c:pt>
                <c:pt idx="1">
                  <c:v>985.9572222222148</c:v>
                </c:pt>
                <c:pt idx="2">
                  <c:v>4391.711666666725</c:v>
                </c:pt>
                <c:pt idx="3">
                  <c:v>4008.830277777781</c:v>
                </c:pt>
                <c:pt idx="4">
                  <c:v>3889.83500000002</c:v>
                </c:pt>
                <c:pt idx="5">
                  <c:v>672.466666666667</c:v>
                </c:pt>
                <c:pt idx="6">
                  <c:v>612.0644444444445</c:v>
                </c:pt>
                <c:pt idx="7">
                  <c:v>592.5261111111105</c:v>
                </c:pt>
                <c:pt idx="8">
                  <c:v>743.189722222223</c:v>
                </c:pt>
                <c:pt idx="9">
                  <c:v>2114.938333333362</c:v>
                </c:pt>
                <c:pt idx="10">
                  <c:v>3440.763888888889</c:v>
                </c:pt>
                <c:pt idx="11">
                  <c:v>1477.22638888889</c:v>
                </c:pt>
                <c:pt idx="12">
                  <c:v>935.337777777778</c:v>
                </c:pt>
                <c:pt idx="13">
                  <c:v>2519.09388888889</c:v>
                </c:pt>
                <c:pt idx="14">
                  <c:v>1157.23722222222</c:v>
                </c:pt>
                <c:pt idx="15">
                  <c:v>663.9572222222148</c:v>
                </c:pt>
                <c:pt idx="16">
                  <c:v>597.5663888888885</c:v>
                </c:pt>
                <c:pt idx="17">
                  <c:v>629.6930555555585</c:v>
                </c:pt>
                <c:pt idx="18">
                  <c:v>909.043055555556</c:v>
                </c:pt>
                <c:pt idx="19">
                  <c:v>777.018888888889</c:v>
                </c:pt>
                <c:pt idx="20">
                  <c:v>582.000277777778</c:v>
                </c:pt>
                <c:pt idx="21">
                  <c:v>651.159722222222</c:v>
                </c:pt>
                <c:pt idx="22">
                  <c:v>1077.30888888889</c:v>
                </c:pt>
                <c:pt idx="23">
                  <c:v>805.698611111111</c:v>
                </c:pt>
                <c:pt idx="24">
                  <c:v>833.735</c:v>
                </c:pt>
                <c:pt idx="25">
                  <c:v>527.659722222222</c:v>
                </c:pt>
                <c:pt idx="26">
                  <c:v>423.6708333333375</c:v>
                </c:pt>
                <c:pt idx="27">
                  <c:v>481.1825</c:v>
                </c:pt>
                <c:pt idx="28">
                  <c:v>653.2180555555585</c:v>
                </c:pt>
                <c:pt idx="29">
                  <c:v>513.5855555555565</c:v>
                </c:pt>
                <c:pt idx="30">
                  <c:v>432.7355555555533</c:v>
                </c:pt>
                <c:pt idx="31">
                  <c:v>489.125</c:v>
                </c:pt>
                <c:pt idx="32">
                  <c:v>666.4780555555585</c:v>
                </c:pt>
                <c:pt idx="33">
                  <c:v>888.3044444444445</c:v>
                </c:pt>
                <c:pt idx="34">
                  <c:v>2136.830277777781</c:v>
                </c:pt>
                <c:pt idx="35">
                  <c:v>3599.42638888889</c:v>
                </c:pt>
                <c:pt idx="36">
                  <c:v>3748.917777777782</c:v>
                </c:pt>
                <c:pt idx="37">
                  <c:v>1839.960277777781</c:v>
                </c:pt>
                <c:pt idx="38">
                  <c:v>665.313333333333</c:v>
                </c:pt>
                <c:pt idx="39">
                  <c:v>456.6416666666693</c:v>
                </c:pt>
                <c:pt idx="40">
                  <c:v>418.925277777775</c:v>
                </c:pt>
                <c:pt idx="41">
                  <c:v>482.4302777777747</c:v>
                </c:pt>
                <c:pt idx="42">
                  <c:v>569.5311111111105</c:v>
                </c:pt>
                <c:pt idx="43">
                  <c:v>632.704722222223</c:v>
                </c:pt>
                <c:pt idx="44">
                  <c:v>807.3994444444444</c:v>
                </c:pt>
                <c:pt idx="45">
                  <c:v>627.126111111111</c:v>
                </c:pt>
                <c:pt idx="46">
                  <c:v>497.122222222222</c:v>
                </c:pt>
                <c:pt idx="47">
                  <c:v>453.6575000000001</c:v>
                </c:pt>
                <c:pt idx="48">
                  <c:v>409.3677777777777</c:v>
                </c:pt>
                <c:pt idx="49">
                  <c:v>420.4725</c:v>
                </c:pt>
                <c:pt idx="50">
                  <c:v>519.9299999999994</c:v>
                </c:pt>
                <c:pt idx="51">
                  <c:v>784.670833333339</c:v>
                </c:pt>
                <c:pt idx="52">
                  <c:v>994.6530555555565</c:v>
                </c:pt>
                <c:pt idx="53">
                  <c:v>670.023611111111</c:v>
                </c:pt>
                <c:pt idx="54">
                  <c:v>403.583333333333</c:v>
                </c:pt>
                <c:pt idx="55">
                  <c:v>379.513333333333</c:v>
                </c:pt>
                <c:pt idx="56">
                  <c:v>452.5763888888887</c:v>
                </c:pt>
                <c:pt idx="57">
                  <c:v>530.071111111111</c:v>
                </c:pt>
                <c:pt idx="58">
                  <c:v>578.9624999999975</c:v>
                </c:pt>
                <c:pt idx="59">
                  <c:v>619.969722222222</c:v>
                </c:pt>
                <c:pt idx="60">
                  <c:v>501.4258333333341</c:v>
                </c:pt>
                <c:pt idx="61">
                  <c:v>398.543611111111</c:v>
                </c:pt>
                <c:pt idx="62">
                  <c:v>360.9977777777746</c:v>
                </c:pt>
                <c:pt idx="63">
                  <c:v>346.1902777777772</c:v>
                </c:pt>
                <c:pt idx="64">
                  <c:v>358.4869444444417</c:v>
                </c:pt>
                <c:pt idx="65">
                  <c:v>388.568611111111</c:v>
                </c:pt>
                <c:pt idx="66">
                  <c:v>397.353611111111</c:v>
                </c:pt>
                <c:pt idx="67">
                  <c:v>365.9661111111079</c:v>
                </c:pt>
                <c:pt idx="68">
                  <c:v>402.291666666667</c:v>
                </c:pt>
                <c:pt idx="69">
                  <c:v>667.910555555556</c:v>
                </c:pt>
                <c:pt idx="70">
                  <c:v>919.1611111111105</c:v>
                </c:pt>
                <c:pt idx="71">
                  <c:v>712.2694444444435</c:v>
                </c:pt>
                <c:pt idx="72">
                  <c:v>471.9347222222217</c:v>
                </c:pt>
                <c:pt idx="73">
                  <c:v>428.9005555555556</c:v>
                </c:pt>
                <c:pt idx="74">
                  <c:v>412.8466666666673</c:v>
                </c:pt>
                <c:pt idx="75">
                  <c:v>395.04</c:v>
                </c:pt>
                <c:pt idx="76">
                  <c:v>414.179444444444</c:v>
                </c:pt>
                <c:pt idx="77">
                  <c:v>495.9769444444437</c:v>
                </c:pt>
                <c:pt idx="78">
                  <c:v>624.7277777777836</c:v>
                </c:pt>
                <c:pt idx="79">
                  <c:v>619.4094444444445</c:v>
                </c:pt>
                <c:pt idx="80">
                  <c:v>482.248611111111</c:v>
                </c:pt>
                <c:pt idx="81">
                  <c:v>423.6075</c:v>
                </c:pt>
                <c:pt idx="82">
                  <c:v>433.628055555556</c:v>
                </c:pt>
                <c:pt idx="83">
                  <c:v>421.7874999999992</c:v>
                </c:pt>
                <c:pt idx="84">
                  <c:v>410.901666666667</c:v>
                </c:pt>
                <c:pt idx="85">
                  <c:v>422.4602777777766</c:v>
                </c:pt>
                <c:pt idx="86">
                  <c:v>538.5022222222215</c:v>
                </c:pt>
                <c:pt idx="87">
                  <c:v>699.2997222222235</c:v>
                </c:pt>
                <c:pt idx="88">
                  <c:v>694.501666666668</c:v>
                </c:pt>
                <c:pt idx="89">
                  <c:v>595.955555555556</c:v>
                </c:pt>
                <c:pt idx="90">
                  <c:v>533.9394444444445</c:v>
                </c:pt>
                <c:pt idx="91">
                  <c:v>449.7044444444441</c:v>
                </c:pt>
                <c:pt idx="92">
                  <c:v>397.4205555555533</c:v>
                </c:pt>
                <c:pt idx="93">
                  <c:v>401.608611111111</c:v>
                </c:pt>
                <c:pt idx="94">
                  <c:v>391.416666666667</c:v>
                </c:pt>
                <c:pt idx="95">
                  <c:v>364.8558333333376</c:v>
                </c:pt>
                <c:pt idx="96">
                  <c:v>346.758611111111</c:v>
                </c:pt>
                <c:pt idx="97">
                  <c:v>360.9927777777747</c:v>
                </c:pt>
                <c:pt idx="98">
                  <c:v>409.914444444444</c:v>
                </c:pt>
                <c:pt idx="99">
                  <c:v>442.2327777777752</c:v>
                </c:pt>
                <c:pt idx="100">
                  <c:v>445.005555555556</c:v>
                </c:pt>
                <c:pt idx="101">
                  <c:v>485.0233333333331</c:v>
                </c:pt>
                <c:pt idx="102">
                  <c:v>520.963055555556</c:v>
                </c:pt>
                <c:pt idx="103">
                  <c:v>465.773055555556</c:v>
                </c:pt>
                <c:pt idx="104">
                  <c:v>386.94</c:v>
                </c:pt>
                <c:pt idx="105">
                  <c:v>350.1611111111109</c:v>
                </c:pt>
                <c:pt idx="106">
                  <c:v>338.758888888889</c:v>
                </c:pt>
                <c:pt idx="107">
                  <c:v>342.0177777777769</c:v>
                </c:pt>
                <c:pt idx="108">
                  <c:v>349.4019444444439</c:v>
                </c:pt>
                <c:pt idx="109">
                  <c:v>348.935833333334</c:v>
                </c:pt>
                <c:pt idx="110">
                  <c:v>349.3819444444439</c:v>
                </c:pt>
                <c:pt idx="111">
                  <c:v>366.808611111111</c:v>
                </c:pt>
                <c:pt idx="112">
                  <c:v>400.686666666667</c:v>
                </c:pt>
                <c:pt idx="113">
                  <c:v>420.4708333333344</c:v>
                </c:pt>
                <c:pt idx="114">
                  <c:v>414.933888888889</c:v>
                </c:pt>
                <c:pt idx="115">
                  <c:v>435.848888888889</c:v>
                </c:pt>
                <c:pt idx="116">
                  <c:v>488.5627777777776</c:v>
                </c:pt>
                <c:pt idx="117">
                  <c:v>489.0922222222219</c:v>
                </c:pt>
                <c:pt idx="118">
                  <c:v>412.0052777777769</c:v>
                </c:pt>
                <c:pt idx="119">
                  <c:v>334.504166666667</c:v>
                </c:pt>
                <c:pt idx="120">
                  <c:v>301.8575</c:v>
                </c:pt>
                <c:pt idx="121">
                  <c:v>291.810555555556</c:v>
                </c:pt>
                <c:pt idx="122">
                  <c:v>285.194166666667</c:v>
                </c:pt>
                <c:pt idx="123">
                  <c:v>279.6541666666673</c:v>
                </c:pt>
                <c:pt idx="124">
                  <c:v>288.2197222222219</c:v>
                </c:pt>
                <c:pt idx="125">
                  <c:v>346.8863888888887</c:v>
                </c:pt>
                <c:pt idx="126">
                  <c:v>500.157222222222</c:v>
                </c:pt>
                <c:pt idx="127">
                  <c:v>693.513888888889</c:v>
                </c:pt>
                <c:pt idx="128">
                  <c:v>745.100277777778</c:v>
                </c:pt>
                <c:pt idx="129">
                  <c:v>587.8441666666675</c:v>
                </c:pt>
                <c:pt idx="130">
                  <c:v>401.714722222222</c:v>
                </c:pt>
                <c:pt idx="131">
                  <c:v>314.289166666667</c:v>
                </c:pt>
                <c:pt idx="132">
                  <c:v>295.7202777777767</c:v>
                </c:pt>
                <c:pt idx="133">
                  <c:v>298.521666666667</c:v>
                </c:pt>
                <c:pt idx="134">
                  <c:v>316.195277777777</c:v>
                </c:pt>
                <c:pt idx="135">
                  <c:v>352.5780555555557</c:v>
                </c:pt>
                <c:pt idx="136">
                  <c:v>438.4122222222219</c:v>
                </c:pt>
                <c:pt idx="137">
                  <c:v>694.4083333333335</c:v>
                </c:pt>
                <c:pt idx="138">
                  <c:v>1147.82583333333</c:v>
                </c:pt>
                <c:pt idx="139">
                  <c:v>1402.626666666671</c:v>
                </c:pt>
                <c:pt idx="140">
                  <c:v>1127.92388888889</c:v>
                </c:pt>
                <c:pt idx="141">
                  <c:v>648.572222222222</c:v>
                </c:pt>
                <c:pt idx="142">
                  <c:v>375.834444444444</c:v>
                </c:pt>
                <c:pt idx="143">
                  <c:v>309.372222222222</c:v>
                </c:pt>
                <c:pt idx="144">
                  <c:v>310.417222222222</c:v>
                </c:pt>
                <c:pt idx="145">
                  <c:v>303.894444444444</c:v>
                </c:pt>
                <c:pt idx="146">
                  <c:v>283.744444444444</c:v>
                </c:pt>
                <c:pt idx="147">
                  <c:v>273.979722222222</c:v>
                </c:pt>
                <c:pt idx="148">
                  <c:v>291.5947222222219</c:v>
                </c:pt>
                <c:pt idx="149">
                  <c:v>324.628888888889</c:v>
                </c:pt>
                <c:pt idx="150">
                  <c:v>335.9811111111071</c:v>
                </c:pt>
                <c:pt idx="151">
                  <c:v>310.620833333337</c:v>
                </c:pt>
                <c:pt idx="152">
                  <c:v>275.278333333333</c:v>
                </c:pt>
                <c:pt idx="153">
                  <c:v>256.1108333333374</c:v>
                </c:pt>
                <c:pt idx="154">
                  <c:v>254.349444444444</c:v>
                </c:pt>
                <c:pt idx="155">
                  <c:v>262.479722222222</c:v>
                </c:pt>
                <c:pt idx="156">
                  <c:v>279.296388888886</c:v>
                </c:pt>
                <c:pt idx="157">
                  <c:v>313.265277777777</c:v>
                </c:pt>
                <c:pt idx="158">
                  <c:v>367.8611111111107</c:v>
                </c:pt>
                <c:pt idx="159">
                  <c:v>420.0319444444436</c:v>
                </c:pt>
                <c:pt idx="160">
                  <c:v>465.2911111111072</c:v>
                </c:pt>
                <c:pt idx="161">
                  <c:v>530.3152777777781</c:v>
                </c:pt>
                <c:pt idx="162">
                  <c:v>576.7677777777785</c:v>
                </c:pt>
                <c:pt idx="163">
                  <c:v>527.0941666666733</c:v>
                </c:pt>
                <c:pt idx="164">
                  <c:v>414.603055555556</c:v>
                </c:pt>
                <c:pt idx="165">
                  <c:v>323.013333333333</c:v>
                </c:pt>
                <c:pt idx="166">
                  <c:v>284.424166666667</c:v>
                </c:pt>
                <c:pt idx="167">
                  <c:v>283.674444444444</c:v>
                </c:pt>
                <c:pt idx="168">
                  <c:v>290.165277777778</c:v>
                </c:pt>
                <c:pt idx="169">
                  <c:v>291.040555555556</c:v>
                </c:pt>
                <c:pt idx="170">
                  <c:v>310.493333333333</c:v>
                </c:pt>
                <c:pt idx="171">
                  <c:v>384.163055555556</c:v>
                </c:pt>
                <c:pt idx="172">
                  <c:v>491.3869444444439</c:v>
                </c:pt>
                <c:pt idx="173">
                  <c:v>533.621111111111</c:v>
                </c:pt>
                <c:pt idx="174">
                  <c:v>462.0830555555557</c:v>
                </c:pt>
                <c:pt idx="175">
                  <c:v>347.0233333333331</c:v>
                </c:pt>
                <c:pt idx="176">
                  <c:v>282.053055555556</c:v>
                </c:pt>
                <c:pt idx="177">
                  <c:v>264.9061111111076</c:v>
                </c:pt>
                <c:pt idx="178">
                  <c:v>260.618888888889</c:v>
                </c:pt>
                <c:pt idx="179">
                  <c:v>259.600277777778</c:v>
                </c:pt>
                <c:pt idx="180">
                  <c:v>262.9149999999989</c:v>
                </c:pt>
                <c:pt idx="181">
                  <c:v>259.247777777778</c:v>
                </c:pt>
                <c:pt idx="182">
                  <c:v>244.135277777778</c:v>
                </c:pt>
                <c:pt idx="183">
                  <c:v>225.4508333333344</c:v>
                </c:pt>
                <c:pt idx="184">
                  <c:v>212.344166666667</c:v>
                </c:pt>
                <c:pt idx="185">
                  <c:v>204.093888888889</c:v>
                </c:pt>
                <c:pt idx="186">
                  <c:v>198.103888888889</c:v>
                </c:pt>
                <c:pt idx="187">
                  <c:v>192.503333333333</c:v>
                </c:pt>
                <c:pt idx="188">
                  <c:v>190.105</c:v>
                </c:pt>
                <c:pt idx="189">
                  <c:v>190.627777777778</c:v>
                </c:pt>
                <c:pt idx="190">
                  <c:v>194.081666666667</c:v>
                </c:pt>
                <c:pt idx="191">
                  <c:v>212.2741666666658</c:v>
                </c:pt>
                <c:pt idx="192">
                  <c:v>278.7155555555552</c:v>
                </c:pt>
                <c:pt idx="193">
                  <c:v>434.914444444444</c:v>
                </c:pt>
                <c:pt idx="194">
                  <c:v>645.8163888888885</c:v>
                </c:pt>
                <c:pt idx="195">
                  <c:v>761.6741666666745</c:v>
                </c:pt>
                <c:pt idx="196">
                  <c:v>675.611388888889</c:v>
                </c:pt>
                <c:pt idx="197">
                  <c:v>471.5669444444439</c:v>
                </c:pt>
                <c:pt idx="198">
                  <c:v>316.0113888888887</c:v>
                </c:pt>
                <c:pt idx="199">
                  <c:v>275.433888888889</c:v>
                </c:pt>
                <c:pt idx="200">
                  <c:v>309.8930555555557</c:v>
                </c:pt>
                <c:pt idx="201">
                  <c:v>343.449166666667</c:v>
                </c:pt>
                <c:pt idx="202">
                  <c:v>330.6727777777776</c:v>
                </c:pt>
                <c:pt idx="203">
                  <c:v>285.757222222222</c:v>
                </c:pt>
                <c:pt idx="204">
                  <c:v>242.8850000000005</c:v>
                </c:pt>
                <c:pt idx="205">
                  <c:v>218.866944444444</c:v>
                </c:pt>
                <c:pt idx="206">
                  <c:v>217.7013888888901</c:v>
                </c:pt>
                <c:pt idx="207">
                  <c:v>243.710833333333</c:v>
                </c:pt>
                <c:pt idx="208">
                  <c:v>301.25</c:v>
                </c:pt>
                <c:pt idx="209">
                  <c:v>370.4355555555529</c:v>
                </c:pt>
                <c:pt idx="210">
                  <c:v>403.608888888889</c:v>
                </c:pt>
                <c:pt idx="211">
                  <c:v>366.805</c:v>
                </c:pt>
                <c:pt idx="212">
                  <c:v>295.3575</c:v>
                </c:pt>
                <c:pt idx="213">
                  <c:v>236.01</c:v>
                </c:pt>
                <c:pt idx="214">
                  <c:v>201.138055555556</c:v>
                </c:pt>
                <c:pt idx="215">
                  <c:v>180.691944444444</c:v>
                </c:pt>
                <c:pt idx="216">
                  <c:v>167.8502777777783</c:v>
                </c:pt>
                <c:pt idx="217">
                  <c:v>164.1588888888905</c:v>
                </c:pt>
                <c:pt idx="218">
                  <c:v>168.103333333333</c:v>
                </c:pt>
                <c:pt idx="219">
                  <c:v>178.4497222222209</c:v>
                </c:pt>
                <c:pt idx="220">
                  <c:v>189.9747222222215</c:v>
                </c:pt>
                <c:pt idx="221">
                  <c:v>195.793333333333</c:v>
                </c:pt>
                <c:pt idx="222">
                  <c:v>195.04</c:v>
                </c:pt>
                <c:pt idx="223">
                  <c:v>190.236944444444</c:v>
                </c:pt>
                <c:pt idx="224">
                  <c:v>184.863888888889</c:v>
                </c:pt>
                <c:pt idx="225">
                  <c:v>179.750277777778</c:v>
                </c:pt>
                <c:pt idx="226">
                  <c:v>175.831666666667</c:v>
                </c:pt>
                <c:pt idx="227">
                  <c:v>177.7125</c:v>
                </c:pt>
                <c:pt idx="228">
                  <c:v>184.110833333333</c:v>
                </c:pt>
                <c:pt idx="229">
                  <c:v>189.2925</c:v>
                </c:pt>
                <c:pt idx="230">
                  <c:v>187.436111111111</c:v>
                </c:pt>
                <c:pt idx="231">
                  <c:v>181.006111111111</c:v>
                </c:pt>
                <c:pt idx="232">
                  <c:v>173.409444444444</c:v>
                </c:pt>
                <c:pt idx="233">
                  <c:v>167.18</c:v>
                </c:pt>
                <c:pt idx="234">
                  <c:v>163.484166666667</c:v>
                </c:pt>
                <c:pt idx="235">
                  <c:v>161.591944444444</c:v>
                </c:pt>
                <c:pt idx="236">
                  <c:v>161.283888888889</c:v>
                </c:pt>
                <c:pt idx="237">
                  <c:v>161.67</c:v>
                </c:pt>
                <c:pt idx="238">
                  <c:v>165.377777777778</c:v>
                </c:pt>
                <c:pt idx="239">
                  <c:v>173.3894444444451</c:v>
                </c:pt>
                <c:pt idx="240">
                  <c:v>185.828055555556</c:v>
                </c:pt>
                <c:pt idx="241">
                  <c:v>199.0991666666669</c:v>
                </c:pt>
                <c:pt idx="242">
                  <c:v>207.941111111111</c:v>
                </c:pt>
                <c:pt idx="243">
                  <c:v>206.846666666667</c:v>
                </c:pt>
                <c:pt idx="244">
                  <c:v>197.095</c:v>
                </c:pt>
                <c:pt idx="245">
                  <c:v>184.7705555555543</c:v>
                </c:pt>
                <c:pt idx="246">
                  <c:v>177.8183333333345</c:v>
                </c:pt>
                <c:pt idx="247">
                  <c:v>175.3405555555549</c:v>
                </c:pt>
                <c:pt idx="248">
                  <c:v>179.7997222222208</c:v>
                </c:pt>
                <c:pt idx="249">
                  <c:v>194.549444444444</c:v>
                </c:pt>
                <c:pt idx="250">
                  <c:v>222.815</c:v>
                </c:pt>
                <c:pt idx="251">
                  <c:v>255.602777777778</c:v>
                </c:pt>
                <c:pt idx="252">
                  <c:v>271.7299999999989</c:v>
                </c:pt>
                <c:pt idx="253">
                  <c:v>260.0502777777777</c:v>
                </c:pt>
                <c:pt idx="254">
                  <c:v>231.4736111111097</c:v>
                </c:pt>
                <c:pt idx="255">
                  <c:v>205.2316666666659</c:v>
                </c:pt>
                <c:pt idx="256">
                  <c:v>193.023888888889</c:v>
                </c:pt>
                <c:pt idx="257">
                  <c:v>193.627777777778</c:v>
                </c:pt>
                <c:pt idx="258">
                  <c:v>199.3558333333345</c:v>
                </c:pt>
                <c:pt idx="259">
                  <c:v>204.6186111111099</c:v>
                </c:pt>
                <c:pt idx="260">
                  <c:v>203.092222222222</c:v>
                </c:pt>
                <c:pt idx="261">
                  <c:v>195.0180555555559</c:v>
                </c:pt>
                <c:pt idx="262">
                  <c:v>184.3113888888905</c:v>
                </c:pt>
                <c:pt idx="263">
                  <c:v>174.300277777778</c:v>
                </c:pt>
                <c:pt idx="264">
                  <c:v>167.4</c:v>
                </c:pt>
                <c:pt idx="265">
                  <c:v>166.0963888888905</c:v>
                </c:pt>
                <c:pt idx="266">
                  <c:v>168.1047222222209</c:v>
                </c:pt>
                <c:pt idx="267">
                  <c:v>172.179444444444</c:v>
                </c:pt>
                <c:pt idx="268">
                  <c:v>176.6513888888906</c:v>
                </c:pt>
                <c:pt idx="269">
                  <c:v>180.725</c:v>
                </c:pt>
                <c:pt idx="270">
                  <c:v>185.0786111111109</c:v>
                </c:pt>
                <c:pt idx="271">
                  <c:v>191.5275</c:v>
                </c:pt>
                <c:pt idx="272">
                  <c:v>200.8675</c:v>
                </c:pt>
                <c:pt idx="273">
                  <c:v>210.544444444444</c:v>
                </c:pt>
                <c:pt idx="274">
                  <c:v>218.8</c:v>
                </c:pt>
                <c:pt idx="275">
                  <c:v>223.999444444444</c:v>
                </c:pt>
                <c:pt idx="276">
                  <c:v>223.075277777778</c:v>
                </c:pt>
                <c:pt idx="277">
                  <c:v>214.9958333333341</c:v>
                </c:pt>
                <c:pt idx="278">
                  <c:v>203.8508333333345</c:v>
                </c:pt>
                <c:pt idx="279">
                  <c:v>197.369444444444</c:v>
                </c:pt>
                <c:pt idx="280">
                  <c:v>201.648888888889</c:v>
                </c:pt>
                <c:pt idx="281">
                  <c:v>216.1155555555543</c:v>
                </c:pt>
                <c:pt idx="282">
                  <c:v>232.1447222222208</c:v>
                </c:pt>
                <c:pt idx="283">
                  <c:v>240.2888888888903</c:v>
                </c:pt>
                <c:pt idx="284">
                  <c:v>234.9491666666661</c:v>
                </c:pt>
                <c:pt idx="285">
                  <c:v>220.235833333333</c:v>
                </c:pt>
                <c:pt idx="286">
                  <c:v>204.330277777778</c:v>
                </c:pt>
                <c:pt idx="287">
                  <c:v>191.952777777778</c:v>
                </c:pt>
                <c:pt idx="288">
                  <c:v>183.7525</c:v>
                </c:pt>
                <c:pt idx="289">
                  <c:v>178.095277777778</c:v>
                </c:pt>
                <c:pt idx="290">
                  <c:v>174.670277777778</c:v>
                </c:pt>
                <c:pt idx="291">
                  <c:v>172.380555555556</c:v>
                </c:pt>
                <c:pt idx="292">
                  <c:v>171.279444444444</c:v>
                </c:pt>
                <c:pt idx="293">
                  <c:v>170.6438888888879</c:v>
                </c:pt>
                <c:pt idx="294">
                  <c:v>172.662777777778</c:v>
                </c:pt>
                <c:pt idx="295">
                  <c:v>174.977222222222</c:v>
                </c:pt>
                <c:pt idx="296">
                  <c:v>176.202222222222</c:v>
                </c:pt>
                <c:pt idx="297">
                  <c:v>175.407777777778</c:v>
                </c:pt>
                <c:pt idx="298">
                  <c:v>176.9191666666659</c:v>
                </c:pt>
                <c:pt idx="299">
                  <c:v>189.8405555555549</c:v>
                </c:pt>
                <c:pt idx="300">
                  <c:v>223.2888888888903</c:v>
                </c:pt>
                <c:pt idx="301">
                  <c:v>277.0625</c:v>
                </c:pt>
                <c:pt idx="302">
                  <c:v>335.157777777778</c:v>
                </c:pt>
                <c:pt idx="303">
                  <c:v>365.706944444444</c:v>
                </c:pt>
                <c:pt idx="304">
                  <c:v>352.964166666667</c:v>
                </c:pt>
                <c:pt idx="305">
                  <c:v>311.5347222222219</c:v>
                </c:pt>
                <c:pt idx="306">
                  <c:v>268.0849999999996</c:v>
                </c:pt>
                <c:pt idx="307">
                  <c:v>238.228055555556</c:v>
                </c:pt>
                <c:pt idx="308">
                  <c:v>224.511111111111</c:v>
                </c:pt>
                <c:pt idx="309">
                  <c:v>220.1225</c:v>
                </c:pt>
                <c:pt idx="310">
                  <c:v>216.6375</c:v>
                </c:pt>
                <c:pt idx="311">
                  <c:v>208.8983333333352</c:v>
                </c:pt>
                <c:pt idx="312">
                  <c:v>197.012777777778</c:v>
                </c:pt>
                <c:pt idx="313">
                  <c:v>185.435277777778</c:v>
                </c:pt>
                <c:pt idx="314">
                  <c:v>177.9475</c:v>
                </c:pt>
                <c:pt idx="315">
                  <c:v>175.9538888888901</c:v>
                </c:pt>
                <c:pt idx="316">
                  <c:v>179.0475</c:v>
                </c:pt>
                <c:pt idx="317">
                  <c:v>183.2075</c:v>
                </c:pt>
                <c:pt idx="318">
                  <c:v>187.289444444444</c:v>
                </c:pt>
                <c:pt idx="319">
                  <c:v>188.586666666667</c:v>
                </c:pt>
                <c:pt idx="320">
                  <c:v>188.680277777778</c:v>
                </c:pt>
                <c:pt idx="321">
                  <c:v>188.804722222222</c:v>
                </c:pt>
                <c:pt idx="322">
                  <c:v>189.8283333333353</c:v>
                </c:pt>
                <c:pt idx="323">
                  <c:v>192.2761111111099</c:v>
                </c:pt>
                <c:pt idx="324">
                  <c:v>195.573888888889</c:v>
                </c:pt>
                <c:pt idx="325">
                  <c:v>199.6588888888905</c:v>
                </c:pt>
                <c:pt idx="326">
                  <c:v>202.7425</c:v>
                </c:pt>
                <c:pt idx="327">
                  <c:v>202.131111111111</c:v>
                </c:pt>
                <c:pt idx="328">
                  <c:v>196.764444444444</c:v>
                </c:pt>
                <c:pt idx="329">
                  <c:v>187.1455555555543</c:v>
                </c:pt>
                <c:pt idx="330">
                  <c:v>177.257222222222</c:v>
                </c:pt>
                <c:pt idx="331">
                  <c:v>168.541111111111</c:v>
                </c:pt>
                <c:pt idx="332">
                  <c:v>163.383055555556</c:v>
                </c:pt>
                <c:pt idx="333">
                  <c:v>161.0730555555546</c:v>
                </c:pt>
                <c:pt idx="334">
                  <c:v>160.604444444444</c:v>
                </c:pt>
                <c:pt idx="335">
                  <c:v>160.3630555555559</c:v>
                </c:pt>
                <c:pt idx="336">
                  <c:v>157.8658333333341</c:v>
                </c:pt>
                <c:pt idx="337">
                  <c:v>155.3644444444443</c:v>
                </c:pt>
                <c:pt idx="338">
                  <c:v>155.5066666666669</c:v>
                </c:pt>
                <c:pt idx="339">
                  <c:v>161.7291666666665</c:v>
                </c:pt>
                <c:pt idx="340">
                  <c:v>174.170277777778</c:v>
                </c:pt>
                <c:pt idx="341">
                  <c:v>186.660277777778</c:v>
                </c:pt>
                <c:pt idx="342">
                  <c:v>194.262222222222</c:v>
                </c:pt>
                <c:pt idx="343">
                  <c:v>192.895</c:v>
                </c:pt>
                <c:pt idx="344">
                  <c:v>184.0905555555549</c:v>
                </c:pt>
                <c:pt idx="345">
                  <c:v>174.401666666667</c:v>
                </c:pt>
                <c:pt idx="346">
                  <c:v>166.534166666667</c:v>
                </c:pt>
                <c:pt idx="347">
                  <c:v>162.094166666667</c:v>
                </c:pt>
                <c:pt idx="348">
                  <c:v>161.691111111111</c:v>
                </c:pt>
                <c:pt idx="349">
                  <c:v>169.830277777778</c:v>
                </c:pt>
                <c:pt idx="350">
                  <c:v>201.6147222222207</c:v>
                </c:pt>
                <c:pt idx="351">
                  <c:v>270.885277777777</c:v>
                </c:pt>
                <c:pt idx="352">
                  <c:v>372.304444444444</c:v>
                </c:pt>
                <c:pt idx="353">
                  <c:v>470.380555555556</c:v>
                </c:pt>
                <c:pt idx="354">
                  <c:v>512.5280555555565</c:v>
                </c:pt>
                <c:pt idx="355">
                  <c:v>475.9869444444417</c:v>
                </c:pt>
                <c:pt idx="356">
                  <c:v>382.656111111111</c:v>
                </c:pt>
                <c:pt idx="357">
                  <c:v>284.902222222222</c:v>
                </c:pt>
                <c:pt idx="358">
                  <c:v>218.57</c:v>
                </c:pt>
                <c:pt idx="359">
                  <c:v>186.347777777778</c:v>
                </c:pt>
                <c:pt idx="360">
                  <c:v>172.352777777778</c:v>
                </c:pt>
                <c:pt idx="361">
                  <c:v>161.7925</c:v>
                </c:pt>
                <c:pt idx="362">
                  <c:v>151.6025</c:v>
                </c:pt>
                <c:pt idx="363">
                  <c:v>142.191111111111</c:v>
                </c:pt>
                <c:pt idx="364">
                  <c:v>137.1197222222205</c:v>
                </c:pt>
                <c:pt idx="365">
                  <c:v>136.7752777777779</c:v>
                </c:pt>
                <c:pt idx="366">
                  <c:v>139.209444444444</c:v>
                </c:pt>
                <c:pt idx="367">
                  <c:v>142.24</c:v>
                </c:pt>
                <c:pt idx="368">
                  <c:v>143.547777777778</c:v>
                </c:pt>
                <c:pt idx="369">
                  <c:v>144.9397222222219</c:v>
                </c:pt>
                <c:pt idx="370">
                  <c:v>145.328055555556</c:v>
                </c:pt>
                <c:pt idx="371">
                  <c:v>145.227777777778</c:v>
                </c:pt>
                <c:pt idx="372">
                  <c:v>143.411111111111</c:v>
                </c:pt>
                <c:pt idx="373">
                  <c:v>140.182777777778</c:v>
                </c:pt>
                <c:pt idx="374">
                  <c:v>136.864722222222</c:v>
                </c:pt>
                <c:pt idx="375">
                  <c:v>133.9425</c:v>
                </c:pt>
                <c:pt idx="376">
                  <c:v>131.366944444444</c:v>
                </c:pt>
                <c:pt idx="377">
                  <c:v>127.4213888888884</c:v>
                </c:pt>
                <c:pt idx="378">
                  <c:v>123.248055555556</c:v>
                </c:pt>
                <c:pt idx="379">
                  <c:v>119.5441666666679</c:v>
                </c:pt>
                <c:pt idx="380">
                  <c:v>116.3838888888881</c:v>
                </c:pt>
                <c:pt idx="381">
                  <c:v>115.057222222222</c:v>
                </c:pt>
                <c:pt idx="382">
                  <c:v>116.9988888888884</c:v>
                </c:pt>
                <c:pt idx="383">
                  <c:v>123.518333333333</c:v>
                </c:pt>
                <c:pt idx="384">
                  <c:v>132.6783333333341</c:v>
                </c:pt>
                <c:pt idx="385">
                  <c:v>142.964444444444</c:v>
                </c:pt>
                <c:pt idx="386">
                  <c:v>152.1055555555545</c:v>
                </c:pt>
                <c:pt idx="387">
                  <c:v>160.6111111111109</c:v>
                </c:pt>
                <c:pt idx="388">
                  <c:v>170.905</c:v>
                </c:pt>
                <c:pt idx="389">
                  <c:v>187.658055555556</c:v>
                </c:pt>
                <c:pt idx="390">
                  <c:v>209.0775</c:v>
                </c:pt>
                <c:pt idx="391">
                  <c:v>228.2447222222205</c:v>
                </c:pt>
                <c:pt idx="392">
                  <c:v>235.988611111111</c:v>
                </c:pt>
                <c:pt idx="393">
                  <c:v>229.324166666667</c:v>
                </c:pt>
                <c:pt idx="394">
                  <c:v>211.643333333333</c:v>
                </c:pt>
                <c:pt idx="395">
                  <c:v>190.557222222222</c:v>
                </c:pt>
                <c:pt idx="396">
                  <c:v>173.8936111111107</c:v>
                </c:pt>
                <c:pt idx="397">
                  <c:v>163.255</c:v>
                </c:pt>
                <c:pt idx="398">
                  <c:v>156.896111111111</c:v>
                </c:pt>
                <c:pt idx="399">
                  <c:v>151.126666666667</c:v>
                </c:pt>
                <c:pt idx="400">
                  <c:v>144.7530555555549</c:v>
                </c:pt>
                <c:pt idx="401">
                  <c:v>136.944444444444</c:v>
                </c:pt>
                <c:pt idx="402">
                  <c:v>129.4088888888905</c:v>
                </c:pt>
                <c:pt idx="403">
                  <c:v>124.3763888888879</c:v>
                </c:pt>
                <c:pt idx="404">
                  <c:v>121.1797222222209</c:v>
                </c:pt>
                <c:pt idx="405">
                  <c:v>120.937777777778</c:v>
                </c:pt>
                <c:pt idx="406">
                  <c:v>121.0983333333329</c:v>
                </c:pt>
                <c:pt idx="407">
                  <c:v>122.099444444444</c:v>
                </c:pt>
                <c:pt idx="408">
                  <c:v>122.22</c:v>
                </c:pt>
                <c:pt idx="409">
                  <c:v>122.350277777778</c:v>
                </c:pt>
                <c:pt idx="410">
                  <c:v>123.2530555555559</c:v>
                </c:pt>
                <c:pt idx="411">
                  <c:v>125.3724999999999</c:v>
                </c:pt>
                <c:pt idx="412">
                  <c:v>128.805</c:v>
                </c:pt>
                <c:pt idx="413">
                  <c:v>133.521111111111</c:v>
                </c:pt>
                <c:pt idx="414">
                  <c:v>136.2275</c:v>
                </c:pt>
                <c:pt idx="415">
                  <c:v>137.7738888888879</c:v>
                </c:pt>
                <c:pt idx="416">
                  <c:v>137.8983333333352</c:v>
                </c:pt>
                <c:pt idx="417">
                  <c:v>138.332222222222</c:v>
                </c:pt>
                <c:pt idx="418">
                  <c:v>142.2347222222209</c:v>
                </c:pt>
                <c:pt idx="419">
                  <c:v>150.461666666667</c:v>
                </c:pt>
                <c:pt idx="420">
                  <c:v>162.5525</c:v>
                </c:pt>
                <c:pt idx="421">
                  <c:v>173.380555555556</c:v>
                </c:pt>
                <c:pt idx="422">
                  <c:v>178.6086111111109</c:v>
                </c:pt>
                <c:pt idx="423">
                  <c:v>174.8269444444451</c:v>
                </c:pt>
                <c:pt idx="424">
                  <c:v>164.6341666666667</c:v>
                </c:pt>
                <c:pt idx="425">
                  <c:v>151.8375</c:v>
                </c:pt>
                <c:pt idx="426">
                  <c:v>141.343333333333</c:v>
                </c:pt>
                <c:pt idx="427">
                  <c:v>133.418611111111</c:v>
                </c:pt>
                <c:pt idx="428">
                  <c:v>128.122777777778</c:v>
                </c:pt>
                <c:pt idx="429">
                  <c:v>123.0702777777779</c:v>
                </c:pt>
                <c:pt idx="430">
                  <c:v>118.515</c:v>
                </c:pt>
                <c:pt idx="431">
                  <c:v>113.1166666666676</c:v>
                </c:pt>
                <c:pt idx="432">
                  <c:v>108.915833333333</c:v>
                </c:pt>
                <c:pt idx="433">
                  <c:v>104.906111111111</c:v>
                </c:pt>
                <c:pt idx="434">
                  <c:v>104.404444444444</c:v>
                </c:pt>
                <c:pt idx="435">
                  <c:v>107.4825</c:v>
                </c:pt>
                <c:pt idx="436">
                  <c:v>114.6005555555554</c:v>
                </c:pt>
                <c:pt idx="437">
                  <c:v>128.0836111111103</c:v>
                </c:pt>
                <c:pt idx="438">
                  <c:v>150.487777777778</c:v>
                </c:pt>
                <c:pt idx="439">
                  <c:v>184.4447222222213</c:v>
                </c:pt>
                <c:pt idx="440">
                  <c:v>230.7630555555545</c:v>
                </c:pt>
                <c:pt idx="441">
                  <c:v>279.584722222222</c:v>
                </c:pt>
                <c:pt idx="442">
                  <c:v>315.274166666667</c:v>
                </c:pt>
                <c:pt idx="443">
                  <c:v>323.053333333334</c:v>
                </c:pt>
                <c:pt idx="444">
                  <c:v>300.9127777777766</c:v>
                </c:pt>
                <c:pt idx="445">
                  <c:v>258.753333333334</c:v>
                </c:pt>
                <c:pt idx="446">
                  <c:v>213.125277777778</c:v>
                </c:pt>
                <c:pt idx="447">
                  <c:v>177.2847222222219</c:v>
                </c:pt>
                <c:pt idx="448">
                  <c:v>154.0</c:v>
                </c:pt>
                <c:pt idx="449">
                  <c:v>140.938611111111</c:v>
                </c:pt>
                <c:pt idx="450">
                  <c:v>133.9325</c:v>
                </c:pt>
                <c:pt idx="451">
                  <c:v>130.7</c:v>
                </c:pt>
                <c:pt idx="452">
                  <c:v>128.2080555555559</c:v>
                </c:pt>
                <c:pt idx="453">
                  <c:v>126.488611111111</c:v>
                </c:pt>
                <c:pt idx="454">
                  <c:v>125.232222222222</c:v>
                </c:pt>
                <c:pt idx="455">
                  <c:v>124.9625</c:v>
                </c:pt>
                <c:pt idx="456">
                  <c:v>125.3916666666678</c:v>
                </c:pt>
                <c:pt idx="457">
                  <c:v>126.7855555555558</c:v>
                </c:pt>
                <c:pt idx="458">
                  <c:v>128.267777777778</c:v>
                </c:pt>
                <c:pt idx="459">
                  <c:v>130.0808333333342</c:v>
                </c:pt>
                <c:pt idx="460">
                  <c:v>130.3269444444451</c:v>
                </c:pt>
                <c:pt idx="461">
                  <c:v>130.405277777778</c:v>
                </c:pt>
                <c:pt idx="462">
                  <c:v>129.595277777778</c:v>
                </c:pt>
                <c:pt idx="463">
                  <c:v>128.642222222222</c:v>
                </c:pt>
                <c:pt idx="464">
                  <c:v>129.177777777778</c:v>
                </c:pt>
                <c:pt idx="465">
                  <c:v>130.956388888891</c:v>
                </c:pt>
                <c:pt idx="466">
                  <c:v>133.122222222222</c:v>
                </c:pt>
                <c:pt idx="467">
                  <c:v>135.986111111111</c:v>
                </c:pt>
                <c:pt idx="468">
                  <c:v>137.2149999999999</c:v>
                </c:pt>
                <c:pt idx="469">
                  <c:v>136.068611111111</c:v>
                </c:pt>
                <c:pt idx="470">
                  <c:v>133.677222222222</c:v>
                </c:pt>
                <c:pt idx="471">
                  <c:v>131.056944444444</c:v>
                </c:pt>
                <c:pt idx="472">
                  <c:v>128.5036111111097</c:v>
                </c:pt>
                <c:pt idx="473">
                  <c:v>126.0972222222226</c:v>
                </c:pt>
                <c:pt idx="474">
                  <c:v>122.6172222222222</c:v>
                </c:pt>
                <c:pt idx="475">
                  <c:v>117.247777777778</c:v>
                </c:pt>
                <c:pt idx="476">
                  <c:v>110.9969444444442</c:v>
                </c:pt>
                <c:pt idx="477">
                  <c:v>105.142222222222</c:v>
                </c:pt>
                <c:pt idx="478">
                  <c:v>101.413888888889</c:v>
                </c:pt>
                <c:pt idx="479">
                  <c:v>99.87944444444449</c:v>
                </c:pt>
                <c:pt idx="480">
                  <c:v>99.05944444444438</c:v>
                </c:pt>
                <c:pt idx="481">
                  <c:v>97.97972222222218</c:v>
                </c:pt>
                <c:pt idx="482">
                  <c:v>95.00138888888829</c:v>
                </c:pt>
                <c:pt idx="483">
                  <c:v>90.9172222222229</c:v>
                </c:pt>
                <c:pt idx="484">
                  <c:v>87.5602777777778</c:v>
                </c:pt>
                <c:pt idx="485">
                  <c:v>86.8941666666667</c:v>
                </c:pt>
                <c:pt idx="486">
                  <c:v>89.4322222222222</c:v>
                </c:pt>
                <c:pt idx="487">
                  <c:v>98.66305555555556</c:v>
                </c:pt>
                <c:pt idx="488">
                  <c:v>114.1713888888879</c:v>
                </c:pt>
                <c:pt idx="489">
                  <c:v>139.011944444444</c:v>
                </c:pt>
                <c:pt idx="490">
                  <c:v>176.2863888888904</c:v>
                </c:pt>
                <c:pt idx="491">
                  <c:v>225.4513888888912</c:v>
                </c:pt>
                <c:pt idx="492">
                  <c:v>278.9047222222219</c:v>
                </c:pt>
                <c:pt idx="493">
                  <c:v>322.325</c:v>
                </c:pt>
                <c:pt idx="494">
                  <c:v>339.0433333333343</c:v>
                </c:pt>
                <c:pt idx="495">
                  <c:v>320.946666666667</c:v>
                </c:pt>
                <c:pt idx="496">
                  <c:v>277.129722222222</c:v>
                </c:pt>
                <c:pt idx="497">
                  <c:v>225.4163888888902</c:v>
                </c:pt>
                <c:pt idx="498">
                  <c:v>181.105833333333</c:v>
                </c:pt>
                <c:pt idx="499">
                  <c:v>151.3644444444443</c:v>
                </c:pt>
                <c:pt idx="500">
                  <c:v>134.0663888888904</c:v>
                </c:pt>
                <c:pt idx="501">
                  <c:v>124.1366666666672</c:v>
                </c:pt>
                <c:pt idx="502">
                  <c:v>116.466944444444</c:v>
                </c:pt>
                <c:pt idx="503">
                  <c:v>110.504722222222</c:v>
                </c:pt>
                <c:pt idx="504">
                  <c:v>105.713611111111</c:v>
                </c:pt>
                <c:pt idx="505">
                  <c:v>102.101944444444</c:v>
                </c:pt>
                <c:pt idx="506">
                  <c:v>100.653611111111</c:v>
                </c:pt>
                <c:pt idx="507">
                  <c:v>101.3491666666676</c:v>
                </c:pt>
                <c:pt idx="508">
                  <c:v>103.8327777777772</c:v>
                </c:pt>
                <c:pt idx="509">
                  <c:v>106.8413888888885</c:v>
                </c:pt>
                <c:pt idx="510">
                  <c:v>109.643611111111</c:v>
                </c:pt>
                <c:pt idx="511">
                  <c:v>111.3697222222214</c:v>
                </c:pt>
                <c:pt idx="512">
                  <c:v>110.3213888888881</c:v>
                </c:pt>
                <c:pt idx="513">
                  <c:v>108.187222222222</c:v>
                </c:pt>
                <c:pt idx="514">
                  <c:v>105.043055555556</c:v>
                </c:pt>
                <c:pt idx="515">
                  <c:v>102.644444444444</c:v>
                </c:pt>
                <c:pt idx="516">
                  <c:v>101.531666666667</c:v>
                </c:pt>
                <c:pt idx="517">
                  <c:v>101.5975000000001</c:v>
                </c:pt>
                <c:pt idx="518">
                  <c:v>101.9716666666677</c:v>
                </c:pt>
                <c:pt idx="519">
                  <c:v>102.298333333333</c:v>
                </c:pt>
                <c:pt idx="520">
                  <c:v>102.069444444444</c:v>
                </c:pt>
                <c:pt idx="521">
                  <c:v>101.5313888888884</c:v>
                </c:pt>
                <c:pt idx="522">
                  <c:v>99.96277777777779</c:v>
                </c:pt>
                <c:pt idx="523">
                  <c:v>98.8422222222222</c:v>
                </c:pt>
                <c:pt idx="524">
                  <c:v>97.7538888888881</c:v>
                </c:pt>
                <c:pt idx="525">
                  <c:v>96.82277777777675</c:v>
                </c:pt>
                <c:pt idx="526">
                  <c:v>95.46333333333328</c:v>
                </c:pt>
                <c:pt idx="527">
                  <c:v>94.38777777777756</c:v>
                </c:pt>
                <c:pt idx="528">
                  <c:v>92.9691666666667</c:v>
                </c:pt>
                <c:pt idx="529">
                  <c:v>91.54722222222284</c:v>
                </c:pt>
                <c:pt idx="530">
                  <c:v>90.71277777777779</c:v>
                </c:pt>
                <c:pt idx="531">
                  <c:v>90.16555555555536</c:v>
                </c:pt>
                <c:pt idx="532">
                  <c:v>90.45083333333328</c:v>
                </c:pt>
                <c:pt idx="533">
                  <c:v>91.9969444444444</c:v>
                </c:pt>
                <c:pt idx="534">
                  <c:v>95.87972222222137</c:v>
                </c:pt>
                <c:pt idx="535">
                  <c:v>102.2713888888883</c:v>
                </c:pt>
                <c:pt idx="536">
                  <c:v>113.125</c:v>
                </c:pt>
                <c:pt idx="537">
                  <c:v>127.510277777778</c:v>
                </c:pt>
                <c:pt idx="538">
                  <c:v>145.2941666666659</c:v>
                </c:pt>
                <c:pt idx="539">
                  <c:v>165.046944444444</c:v>
                </c:pt>
                <c:pt idx="540">
                  <c:v>180.528333333335</c:v>
                </c:pt>
                <c:pt idx="541">
                  <c:v>189.5105555555546</c:v>
                </c:pt>
                <c:pt idx="542">
                  <c:v>186.6997222222209</c:v>
                </c:pt>
                <c:pt idx="543">
                  <c:v>175.557222222222</c:v>
                </c:pt>
                <c:pt idx="544">
                  <c:v>159.2513888888905</c:v>
                </c:pt>
                <c:pt idx="545">
                  <c:v>145.425277777778</c:v>
                </c:pt>
                <c:pt idx="546">
                  <c:v>136.559444444444</c:v>
                </c:pt>
                <c:pt idx="547">
                  <c:v>137.084166666667</c:v>
                </c:pt>
                <c:pt idx="548">
                  <c:v>146.3502777777783</c:v>
                </c:pt>
                <c:pt idx="549">
                  <c:v>160.0788888888901</c:v>
                </c:pt>
                <c:pt idx="550">
                  <c:v>173.0258333333341</c:v>
                </c:pt>
                <c:pt idx="551">
                  <c:v>179.959166666667</c:v>
                </c:pt>
                <c:pt idx="552">
                  <c:v>177.630833333333</c:v>
                </c:pt>
                <c:pt idx="553">
                  <c:v>166.5647222222219</c:v>
                </c:pt>
                <c:pt idx="554">
                  <c:v>152.596944444444</c:v>
                </c:pt>
                <c:pt idx="555">
                  <c:v>139.0875</c:v>
                </c:pt>
                <c:pt idx="556">
                  <c:v>129.591111111111</c:v>
                </c:pt>
                <c:pt idx="557">
                  <c:v>124.910555555556</c:v>
                </c:pt>
                <c:pt idx="558">
                  <c:v>124.7188888888884</c:v>
                </c:pt>
                <c:pt idx="559">
                  <c:v>126.559444444444</c:v>
                </c:pt>
                <c:pt idx="560">
                  <c:v>128.47</c:v>
                </c:pt>
                <c:pt idx="561">
                  <c:v>129.797222222222</c:v>
                </c:pt>
                <c:pt idx="562">
                  <c:v>129.009444444444</c:v>
                </c:pt>
                <c:pt idx="563">
                  <c:v>126.1316666666676</c:v>
                </c:pt>
                <c:pt idx="564">
                  <c:v>123.140555555556</c:v>
                </c:pt>
                <c:pt idx="565">
                  <c:v>120.065</c:v>
                </c:pt>
                <c:pt idx="566">
                  <c:v>117.921666666667</c:v>
                </c:pt>
                <c:pt idx="567">
                  <c:v>116.903055555556</c:v>
                </c:pt>
                <c:pt idx="568">
                  <c:v>116.9780555555554</c:v>
                </c:pt>
                <c:pt idx="569">
                  <c:v>117.9938888888889</c:v>
                </c:pt>
                <c:pt idx="570">
                  <c:v>119.432222222222</c:v>
                </c:pt>
                <c:pt idx="571">
                  <c:v>122.399444444444</c:v>
                </c:pt>
                <c:pt idx="572">
                  <c:v>124.26</c:v>
                </c:pt>
                <c:pt idx="573">
                  <c:v>127.194722222222</c:v>
                </c:pt>
                <c:pt idx="574">
                  <c:v>128.201111111111</c:v>
                </c:pt>
                <c:pt idx="575">
                  <c:v>126.9488888888888</c:v>
                </c:pt>
                <c:pt idx="576">
                  <c:v>123.1858333333323</c:v>
                </c:pt>
                <c:pt idx="577">
                  <c:v>116.9441666666681</c:v>
                </c:pt>
                <c:pt idx="578">
                  <c:v>110.248333333333</c:v>
                </c:pt>
                <c:pt idx="579">
                  <c:v>103.842222222222</c:v>
                </c:pt>
                <c:pt idx="580">
                  <c:v>98.785</c:v>
                </c:pt>
                <c:pt idx="581">
                  <c:v>96.5902777777778</c:v>
                </c:pt>
                <c:pt idx="582">
                  <c:v>97.3925</c:v>
                </c:pt>
                <c:pt idx="583">
                  <c:v>102.0541666666676</c:v>
                </c:pt>
                <c:pt idx="584">
                  <c:v>111.626944444444</c:v>
                </c:pt>
                <c:pt idx="585">
                  <c:v>126.196944444444</c:v>
                </c:pt>
                <c:pt idx="586">
                  <c:v>146.0030555555549</c:v>
                </c:pt>
                <c:pt idx="587">
                  <c:v>172.0730555555546</c:v>
                </c:pt>
                <c:pt idx="588">
                  <c:v>202.1813888888906</c:v>
                </c:pt>
                <c:pt idx="589">
                  <c:v>232.373888888889</c:v>
                </c:pt>
                <c:pt idx="590">
                  <c:v>258.0130555555556</c:v>
                </c:pt>
                <c:pt idx="591">
                  <c:v>272.5297222222219</c:v>
                </c:pt>
                <c:pt idx="592">
                  <c:v>270.3052777777777</c:v>
                </c:pt>
                <c:pt idx="593">
                  <c:v>252.041111111111</c:v>
                </c:pt>
                <c:pt idx="594">
                  <c:v>222.4500000000001</c:v>
                </c:pt>
                <c:pt idx="595">
                  <c:v>189.9105555555548</c:v>
                </c:pt>
                <c:pt idx="596">
                  <c:v>161.777222222222</c:v>
                </c:pt>
                <c:pt idx="597">
                  <c:v>143.8075</c:v>
                </c:pt>
                <c:pt idx="598">
                  <c:v>138.447222222222</c:v>
                </c:pt>
                <c:pt idx="599">
                  <c:v>143.263333333333</c:v>
                </c:pt>
                <c:pt idx="600">
                  <c:v>153.656944444444</c:v>
                </c:pt>
                <c:pt idx="601">
                  <c:v>164.4508333333344</c:v>
                </c:pt>
                <c:pt idx="602">
                  <c:v>169.911111111111</c:v>
                </c:pt>
                <c:pt idx="603">
                  <c:v>167.284444444444</c:v>
                </c:pt>
                <c:pt idx="604">
                  <c:v>158.8175</c:v>
                </c:pt>
                <c:pt idx="605">
                  <c:v>145.688055555556</c:v>
                </c:pt>
                <c:pt idx="606">
                  <c:v>132.7666666666659</c:v>
                </c:pt>
                <c:pt idx="607">
                  <c:v>123.1138888888883</c:v>
                </c:pt>
                <c:pt idx="608">
                  <c:v>117.2638888888884</c:v>
                </c:pt>
                <c:pt idx="609">
                  <c:v>114.167222222222</c:v>
                </c:pt>
                <c:pt idx="610">
                  <c:v>113.9883333333329</c:v>
                </c:pt>
                <c:pt idx="611">
                  <c:v>113.793055555556</c:v>
                </c:pt>
                <c:pt idx="612">
                  <c:v>112.321944444444</c:v>
                </c:pt>
                <c:pt idx="613">
                  <c:v>108.832222222222</c:v>
                </c:pt>
                <c:pt idx="614">
                  <c:v>104.34</c:v>
                </c:pt>
                <c:pt idx="615">
                  <c:v>99.88305555555556</c:v>
                </c:pt>
                <c:pt idx="616">
                  <c:v>95.67361111111096</c:v>
                </c:pt>
                <c:pt idx="617">
                  <c:v>93.17194444444448</c:v>
                </c:pt>
                <c:pt idx="618">
                  <c:v>91.9891666666667</c:v>
                </c:pt>
                <c:pt idx="619">
                  <c:v>92.02055555555559</c:v>
                </c:pt>
                <c:pt idx="620">
                  <c:v>95.3491666666667</c:v>
                </c:pt>
                <c:pt idx="621">
                  <c:v>102.5966666666677</c:v>
                </c:pt>
                <c:pt idx="622">
                  <c:v>114.946388888889</c:v>
                </c:pt>
                <c:pt idx="623">
                  <c:v>130.5625</c:v>
                </c:pt>
                <c:pt idx="624">
                  <c:v>147.169444444444</c:v>
                </c:pt>
                <c:pt idx="625">
                  <c:v>159.4025</c:v>
                </c:pt>
                <c:pt idx="626">
                  <c:v>163.920555555556</c:v>
                </c:pt>
                <c:pt idx="627">
                  <c:v>158.58</c:v>
                </c:pt>
                <c:pt idx="628">
                  <c:v>145.6983333333345</c:v>
                </c:pt>
                <c:pt idx="629">
                  <c:v>129.6477777777779</c:v>
                </c:pt>
                <c:pt idx="630">
                  <c:v>114.3813888888882</c:v>
                </c:pt>
                <c:pt idx="631">
                  <c:v>103.6305555555556</c:v>
                </c:pt>
                <c:pt idx="632">
                  <c:v>97.52222222222218</c:v>
                </c:pt>
                <c:pt idx="633">
                  <c:v>97.1341666666667</c:v>
                </c:pt>
                <c:pt idx="634">
                  <c:v>101.588888888888</c:v>
                </c:pt>
                <c:pt idx="635">
                  <c:v>111.2469444444442</c:v>
                </c:pt>
                <c:pt idx="636">
                  <c:v>125.7144444444444</c:v>
                </c:pt>
                <c:pt idx="637">
                  <c:v>144.418055555556</c:v>
                </c:pt>
                <c:pt idx="638">
                  <c:v>166.416111111111</c:v>
                </c:pt>
                <c:pt idx="639">
                  <c:v>188.4625</c:v>
                </c:pt>
                <c:pt idx="640">
                  <c:v>206.528611111111</c:v>
                </c:pt>
                <c:pt idx="641">
                  <c:v>216.0836111111103</c:v>
                </c:pt>
                <c:pt idx="642">
                  <c:v>213.6397222222209</c:v>
                </c:pt>
                <c:pt idx="643">
                  <c:v>198.5475</c:v>
                </c:pt>
                <c:pt idx="644">
                  <c:v>175.0405555555546</c:v>
                </c:pt>
                <c:pt idx="645">
                  <c:v>148.295277777778</c:v>
                </c:pt>
                <c:pt idx="646">
                  <c:v>123.788611111111</c:v>
                </c:pt>
                <c:pt idx="647">
                  <c:v>105.3333333333328</c:v>
                </c:pt>
                <c:pt idx="648">
                  <c:v>93.09722222222242</c:v>
                </c:pt>
                <c:pt idx="649">
                  <c:v>86.15</c:v>
                </c:pt>
                <c:pt idx="650">
                  <c:v>83.10944444444448</c:v>
                </c:pt>
                <c:pt idx="651">
                  <c:v>81.7</c:v>
                </c:pt>
                <c:pt idx="652">
                  <c:v>82.32777777777719</c:v>
                </c:pt>
                <c:pt idx="653">
                  <c:v>83.46194444444442</c:v>
                </c:pt>
                <c:pt idx="654">
                  <c:v>84.90083333333328</c:v>
                </c:pt>
                <c:pt idx="655">
                  <c:v>86.59500000000001</c:v>
                </c:pt>
                <c:pt idx="656">
                  <c:v>89.15138888888794</c:v>
                </c:pt>
                <c:pt idx="657">
                  <c:v>93.16694444444438</c:v>
                </c:pt>
                <c:pt idx="658">
                  <c:v>99.58027777777778</c:v>
                </c:pt>
                <c:pt idx="659">
                  <c:v>109.6133333333329</c:v>
                </c:pt>
                <c:pt idx="660">
                  <c:v>121.651111111111</c:v>
                </c:pt>
                <c:pt idx="661">
                  <c:v>133.587777777778</c:v>
                </c:pt>
                <c:pt idx="662">
                  <c:v>140.359166666667</c:v>
                </c:pt>
                <c:pt idx="663">
                  <c:v>142.3463888888905</c:v>
                </c:pt>
                <c:pt idx="664">
                  <c:v>138.321111111111</c:v>
                </c:pt>
                <c:pt idx="665">
                  <c:v>131.471944444444</c:v>
                </c:pt>
                <c:pt idx="666">
                  <c:v>123.337222222222</c:v>
                </c:pt>
                <c:pt idx="667">
                  <c:v>117.4319444444446</c:v>
                </c:pt>
                <c:pt idx="668">
                  <c:v>114.2088888888883</c:v>
                </c:pt>
                <c:pt idx="669">
                  <c:v>113.4675000000006</c:v>
                </c:pt>
                <c:pt idx="670">
                  <c:v>115.792222222222</c:v>
                </c:pt>
                <c:pt idx="671">
                  <c:v>120.7233333333329</c:v>
                </c:pt>
                <c:pt idx="672">
                  <c:v>131.168611111111</c:v>
                </c:pt>
                <c:pt idx="673">
                  <c:v>147.115</c:v>
                </c:pt>
                <c:pt idx="674">
                  <c:v>166.847222222222</c:v>
                </c:pt>
                <c:pt idx="675">
                  <c:v>187.2086111111103</c:v>
                </c:pt>
                <c:pt idx="676">
                  <c:v>201.9508333333344</c:v>
                </c:pt>
                <c:pt idx="677">
                  <c:v>206.405</c:v>
                </c:pt>
                <c:pt idx="678">
                  <c:v>198.8825000000009</c:v>
                </c:pt>
                <c:pt idx="679">
                  <c:v>181.1766666666659</c:v>
                </c:pt>
                <c:pt idx="680">
                  <c:v>158.941111111111</c:v>
                </c:pt>
                <c:pt idx="681">
                  <c:v>137.0013888888905</c:v>
                </c:pt>
                <c:pt idx="682">
                  <c:v>119.6155555555555</c:v>
                </c:pt>
                <c:pt idx="683">
                  <c:v>107.7577777777779</c:v>
                </c:pt>
                <c:pt idx="684">
                  <c:v>100.610277777778</c:v>
                </c:pt>
                <c:pt idx="685">
                  <c:v>97.16361111111108</c:v>
                </c:pt>
                <c:pt idx="686">
                  <c:v>94.9386111111111</c:v>
                </c:pt>
                <c:pt idx="687">
                  <c:v>93.79888888888826</c:v>
                </c:pt>
                <c:pt idx="688">
                  <c:v>93.4169444444444</c:v>
                </c:pt>
                <c:pt idx="689">
                  <c:v>93.42305555555558</c:v>
                </c:pt>
                <c:pt idx="690">
                  <c:v>93.18694444444448</c:v>
                </c:pt>
                <c:pt idx="691">
                  <c:v>92.55972222222215</c:v>
                </c:pt>
                <c:pt idx="692">
                  <c:v>91.41277777777775</c:v>
                </c:pt>
                <c:pt idx="693">
                  <c:v>90.17694444444439</c:v>
                </c:pt>
                <c:pt idx="694">
                  <c:v>87.3636111111111</c:v>
                </c:pt>
                <c:pt idx="695">
                  <c:v>84.31722222222222</c:v>
                </c:pt>
                <c:pt idx="696">
                  <c:v>80.88527777777776</c:v>
                </c:pt>
                <c:pt idx="697">
                  <c:v>76.75083333333322</c:v>
                </c:pt>
                <c:pt idx="698">
                  <c:v>72.42888888888797</c:v>
                </c:pt>
                <c:pt idx="699">
                  <c:v>68.9991666666667</c:v>
                </c:pt>
                <c:pt idx="700">
                  <c:v>65.49</c:v>
                </c:pt>
                <c:pt idx="701">
                  <c:v>62.3202777777778</c:v>
                </c:pt>
                <c:pt idx="702">
                  <c:v>60.1041666666662</c:v>
                </c:pt>
                <c:pt idx="703">
                  <c:v>58.72277777777801</c:v>
                </c:pt>
                <c:pt idx="704">
                  <c:v>58.2511111111111</c:v>
                </c:pt>
                <c:pt idx="705">
                  <c:v>60.0122222222222</c:v>
                </c:pt>
                <c:pt idx="706">
                  <c:v>65.925</c:v>
                </c:pt>
                <c:pt idx="707">
                  <c:v>78.50611111111108</c:v>
                </c:pt>
                <c:pt idx="708">
                  <c:v>101.2538888888884</c:v>
                </c:pt>
                <c:pt idx="709">
                  <c:v>136.930277777778</c:v>
                </c:pt>
                <c:pt idx="710">
                  <c:v>183.6736111111093</c:v>
                </c:pt>
                <c:pt idx="711">
                  <c:v>234.5141666666659</c:v>
                </c:pt>
                <c:pt idx="712">
                  <c:v>279.114166666667</c:v>
                </c:pt>
                <c:pt idx="713">
                  <c:v>305.635</c:v>
                </c:pt>
                <c:pt idx="714">
                  <c:v>307.2269444444437</c:v>
                </c:pt>
                <c:pt idx="715">
                  <c:v>286.419444444444</c:v>
                </c:pt>
                <c:pt idx="716">
                  <c:v>249.369166666667</c:v>
                </c:pt>
                <c:pt idx="717">
                  <c:v>208.414444444444</c:v>
                </c:pt>
                <c:pt idx="718">
                  <c:v>172.947222222222</c:v>
                </c:pt>
                <c:pt idx="719">
                  <c:v>147.486111111111</c:v>
                </c:pt>
                <c:pt idx="720">
                  <c:v>132.079444444444</c:v>
                </c:pt>
                <c:pt idx="721">
                  <c:v>123.453055555556</c:v>
                </c:pt>
                <c:pt idx="722">
                  <c:v>119.5475000000006</c:v>
                </c:pt>
                <c:pt idx="723">
                  <c:v>116.7063888888884</c:v>
                </c:pt>
                <c:pt idx="724">
                  <c:v>115.3052777777779</c:v>
                </c:pt>
                <c:pt idx="725">
                  <c:v>114.889444444444</c:v>
                </c:pt>
                <c:pt idx="726">
                  <c:v>114.295</c:v>
                </c:pt>
                <c:pt idx="727">
                  <c:v>113.2691666666677</c:v>
                </c:pt>
                <c:pt idx="728">
                  <c:v>110.324444444444</c:v>
                </c:pt>
                <c:pt idx="729">
                  <c:v>105.03</c:v>
                </c:pt>
                <c:pt idx="730">
                  <c:v>98.00333333333329</c:v>
                </c:pt>
                <c:pt idx="731">
                  <c:v>89.52305555555556</c:v>
                </c:pt>
                <c:pt idx="732">
                  <c:v>81.8616666666667</c:v>
                </c:pt>
                <c:pt idx="733">
                  <c:v>75.3872222222222</c:v>
                </c:pt>
                <c:pt idx="734">
                  <c:v>70.86638888888797</c:v>
                </c:pt>
                <c:pt idx="735">
                  <c:v>67.23888888888807</c:v>
                </c:pt>
                <c:pt idx="736">
                  <c:v>64.75611111111108</c:v>
                </c:pt>
                <c:pt idx="737">
                  <c:v>63.17388888888891</c:v>
                </c:pt>
                <c:pt idx="738">
                  <c:v>61.10666666666609</c:v>
                </c:pt>
                <c:pt idx="739">
                  <c:v>58.9852777777778</c:v>
                </c:pt>
                <c:pt idx="740">
                  <c:v>56.7677777777778</c:v>
                </c:pt>
                <c:pt idx="741">
                  <c:v>54.2208333333333</c:v>
                </c:pt>
                <c:pt idx="742">
                  <c:v>50.7830555555556</c:v>
                </c:pt>
                <c:pt idx="743">
                  <c:v>47.0133333333333</c:v>
                </c:pt>
                <c:pt idx="744">
                  <c:v>43.0408333333333</c:v>
                </c:pt>
                <c:pt idx="745">
                  <c:v>38.67944444444419</c:v>
                </c:pt>
                <c:pt idx="746">
                  <c:v>34.4775</c:v>
                </c:pt>
                <c:pt idx="747">
                  <c:v>30.0711111111111</c:v>
                </c:pt>
                <c:pt idx="748">
                  <c:v>26.32194444444458</c:v>
                </c:pt>
                <c:pt idx="749">
                  <c:v>22.7941666666667</c:v>
                </c:pt>
                <c:pt idx="750">
                  <c:v>19.61638888888893</c:v>
                </c:pt>
                <c:pt idx="751">
                  <c:v>16.73333333333303</c:v>
                </c:pt>
                <c:pt idx="752">
                  <c:v>14.2147222222222</c:v>
                </c:pt>
                <c:pt idx="753">
                  <c:v>12.2119444444444</c:v>
                </c:pt>
                <c:pt idx="754">
                  <c:v>10.94666666666671</c:v>
                </c:pt>
                <c:pt idx="755">
                  <c:v>10.8719444444444</c:v>
                </c:pt>
                <c:pt idx="756">
                  <c:v>13.20611111111102</c:v>
                </c:pt>
                <c:pt idx="757">
                  <c:v>19.5911111111111</c:v>
                </c:pt>
                <c:pt idx="758">
                  <c:v>32.47666666666599</c:v>
                </c:pt>
                <c:pt idx="759">
                  <c:v>55.16138888888917</c:v>
                </c:pt>
                <c:pt idx="760">
                  <c:v>88.11138888888826</c:v>
                </c:pt>
                <c:pt idx="761">
                  <c:v>129.431944444444</c:v>
                </c:pt>
                <c:pt idx="762">
                  <c:v>173.7883333333345</c:v>
                </c:pt>
                <c:pt idx="763">
                  <c:v>211.3833333333345</c:v>
                </c:pt>
                <c:pt idx="764">
                  <c:v>233.101944444444</c:v>
                </c:pt>
                <c:pt idx="765">
                  <c:v>232.231111111111</c:v>
                </c:pt>
                <c:pt idx="766">
                  <c:v>210.4813888888912</c:v>
                </c:pt>
                <c:pt idx="767">
                  <c:v>173.488055555556</c:v>
                </c:pt>
                <c:pt idx="768">
                  <c:v>130.6955555555547</c:v>
                </c:pt>
                <c:pt idx="769">
                  <c:v>92.97555555555556</c:v>
                </c:pt>
                <c:pt idx="770">
                  <c:v>64.22361111111108</c:v>
                </c:pt>
                <c:pt idx="771">
                  <c:v>45.35694444444394</c:v>
                </c:pt>
                <c:pt idx="772">
                  <c:v>34.6575</c:v>
                </c:pt>
                <c:pt idx="773">
                  <c:v>28.44722222222203</c:v>
                </c:pt>
                <c:pt idx="774">
                  <c:v>24.0888888888889</c:v>
                </c:pt>
                <c:pt idx="775">
                  <c:v>20.19194444444461</c:v>
                </c:pt>
                <c:pt idx="776">
                  <c:v>16.7844444444444</c:v>
                </c:pt>
                <c:pt idx="777">
                  <c:v>13.376388888889</c:v>
                </c:pt>
                <c:pt idx="778">
                  <c:v>10.7325</c:v>
                </c:pt>
                <c:pt idx="779">
                  <c:v>8.75</c:v>
                </c:pt>
                <c:pt idx="780">
                  <c:v>7.345833333333331</c:v>
                </c:pt>
                <c:pt idx="781">
                  <c:v>6.40444444444445</c:v>
                </c:pt>
                <c:pt idx="782">
                  <c:v>5.663888888888874</c:v>
                </c:pt>
                <c:pt idx="783">
                  <c:v>5.214999999999995</c:v>
                </c:pt>
                <c:pt idx="784">
                  <c:v>4.87722222222222</c:v>
                </c:pt>
                <c:pt idx="785">
                  <c:v>4.71444444444444</c:v>
                </c:pt>
                <c:pt idx="786">
                  <c:v>4.557499999999997</c:v>
                </c:pt>
                <c:pt idx="787">
                  <c:v>4.33388888888889</c:v>
                </c:pt>
                <c:pt idx="788">
                  <c:v>4.12333333333333</c:v>
                </c:pt>
                <c:pt idx="789">
                  <c:v>3.92694444444444</c:v>
                </c:pt>
                <c:pt idx="790">
                  <c:v>3.756388888888888</c:v>
                </c:pt>
                <c:pt idx="791">
                  <c:v>3.902499999999997</c:v>
                </c:pt>
                <c:pt idx="792">
                  <c:v>4.22666666666667</c:v>
                </c:pt>
                <c:pt idx="793">
                  <c:v>4.782222222222242</c:v>
                </c:pt>
                <c:pt idx="794">
                  <c:v>5.524444444444446</c:v>
                </c:pt>
                <c:pt idx="795">
                  <c:v>6.120277777777765</c:v>
                </c:pt>
                <c:pt idx="796">
                  <c:v>6.693055555555515</c:v>
                </c:pt>
                <c:pt idx="797">
                  <c:v>6.985</c:v>
                </c:pt>
                <c:pt idx="798">
                  <c:v>6.741111111111112</c:v>
                </c:pt>
                <c:pt idx="799">
                  <c:v>6.193333333333333</c:v>
                </c:pt>
                <c:pt idx="800">
                  <c:v>5.64472222222222</c:v>
                </c:pt>
                <c:pt idx="801">
                  <c:v>5.049722222222242</c:v>
                </c:pt>
                <c:pt idx="802">
                  <c:v>4.568888888888885</c:v>
                </c:pt>
                <c:pt idx="803">
                  <c:v>4.120277777777765</c:v>
                </c:pt>
                <c:pt idx="804">
                  <c:v>3.886666666666667</c:v>
                </c:pt>
                <c:pt idx="805">
                  <c:v>3.809444444444438</c:v>
                </c:pt>
                <c:pt idx="806">
                  <c:v>3.75444444444444</c:v>
                </c:pt>
                <c:pt idx="807">
                  <c:v>3.67055555555556</c:v>
                </c:pt>
                <c:pt idx="808">
                  <c:v>3.54333333333333</c:v>
                </c:pt>
                <c:pt idx="809">
                  <c:v>3.43333333333333</c:v>
                </c:pt>
                <c:pt idx="810">
                  <c:v>3.31083333333331</c:v>
                </c:pt>
                <c:pt idx="811">
                  <c:v>3.22861111111112</c:v>
                </c:pt>
                <c:pt idx="812">
                  <c:v>3.2425</c:v>
                </c:pt>
                <c:pt idx="813">
                  <c:v>3.249166666666681</c:v>
                </c:pt>
                <c:pt idx="814">
                  <c:v>3.374999999999999</c:v>
                </c:pt>
                <c:pt idx="815">
                  <c:v>3.35305555555556</c:v>
                </c:pt>
                <c:pt idx="816">
                  <c:v>3.297777777777814</c:v>
                </c:pt>
                <c:pt idx="817">
                  <c:v>3.2127777777778</c:v>
                </c:pt>
                <c:pt idx="818">
                  <c:v>3.13777777777781</c:v>
                </c:pt>
                <c:pt idx="819">
                  <c:v>2.868888888888878</c:v>
                </c:pt>
                <c:pt idx="820">
                  <c:v>2.57444444444444</c:v>
                </c:pt>
                <c:pt idx="821">
                  <c:v>2.41555555555556</c:v>
                </c:pt>
                <c:pt idx="822">
                  <c:v>2.21444444444444</c:v>
                </c:pt>
                <c:pt idx="823">
                  <c:v>2.05</c:v>
                </c:pt>
                <c:pt idx="824">
                  <c:v>1.88722222222222</c:v>
                </c:pt>
                <c:pt idx="825">
                  <c:v>1.79305555555556</c:v>
                </c:pt>
                <c:pt idx="826">
                  <c:v>1.67972222222222</c:v>
                </c:pt>
                <c:pt idx="827">
                  <c:v>1.64222222222222</c:v>
                </c:pt>
                <c:pt idx="828">
                  <c:v>1.52333333333333</c:v>
                </c:pt>
                <c:pt idx="829">
                  <c:v>1.50333333333333</c:v>
                </c:pt>
                <c:pt idx="830">
                  <c:v>1.52722222222222</c:v>
                </c:pt>
                <c:pt idx="831">
                  <c:v>1.63222222222222</c:v>
                </c:pt>
                <c:pt idx="832">
                  <c:v>1.92527777777778</c:v>
                </c:pt>
                <c:pt idx="833">
                  <c:v>2.397777777777802</c:v>
                </c:pt>
                <c:pt idx="834">
                  <c:v>3.026666666666668</c:v>
                </c:pt>
                <c:pt idx="835">
                  <c:v>3.77222222222222</c:v>
                </c:pt>
                <c:pt idx="836">
                  <c:v>4.385833333333332</c:v>
                </c:pt>
                <c:pt idx="837">
                  <c:v>4.86222222222222</c:v>
                </c:pt>
                <c:pt idx="838">
                  <c:v>5.032777777777778</c:v>
                </c:pt>
                <c:pt idx="839">
                  <c:v>4.84222222222222</c:v>
                </c:pt>
                <c:pt idx="840">
                  <c:v>4.353055555555525</c:v>
                </c:pt>
                <c:pt idx="841">
                  <c:v>3.79944444444444</c:v>
                </c:pt>
                <c:pt idx="842">
                  <c:v>3.31527777777778</c:v>
                </c:pt>
                <c:pt idx="843">
                  <c:v>3.16722222222224</c:v>
                </c:pt>
                <c:pt idx="844">
                  <c:v>3.270833333333328</c:v>
                </c:pt>
                <c:pt idx="845">
                  <c:v>3.58694444444444</c:v>
                </c:pt>
                <c:pt idx="846">
                  <c:v>4.058888888888887</c:v>
                </c:pt>
                <c:pt idx="847">
                  <c:v>4.43416666666667</c:v>
                </c:pt>
                <c:pt idx="848">
                  <c:v>4.582222222222232</c:v>
                </c:pt>
                <c:pt idx="849">
                  <c:v>4.36861111111111</c:v>
                </c:pt>
                <c:pt idx="850">
                  <c:v>4.077777777777777</c:v>
                </c:pt>
                <c:pt idx="851">
                  <c:v>3.452499999999977</c:v>
                </c:pt>
                <c:pt idx="852">
                  <c:v>2.956666666666658</c:v>
                </c:pt>
                <c:pt idx="853">
                  <c:v>2.391388888888878</c:v>
                </c:pt>
                <c:pt idx="854">
                  <c:v>2.067222222222221</c:v>
                </c:pt>
                <c:pt idx="855">
                  <c:v>1.88444444444444</c:v>
                </c:pt>
                <c:pt idx="856">
                  <c:v>1.72944444444443</c:v>
                </c:pt>
                <c:pt idx="857">
                  <c:v>1.675</c:v>
                </c:pt>
                <c:pt idx="858">
                  <c:v>1.566388888888899</c:v>
                </c:pt>
                <c:pt idx="859">
                  <c:v>1.40805555555556</c:v>
                </c:pt>
                <c:pt idx="860">
                  <c:v>1.29611111111111</c:v>
                </c:pt>
                <c:pt idx="861">
                  <c:v>1.14861111111111</c:v>
                </c:pt>
                <c:pt idx="862">
                  <c:v>1.03583333333333</c:v>
                </c:pt>
                <c:pt idx="863">
                  <c:v>0.900555555555556</c:v>
                </c:pt>
                <c:pt idx="864">
                  <c:v>0.751944444444452</c:v>
                </c:pt>
                <c:pt idx="865">
                  <c:v>0.650000000000005</c:v>
                </c:pt>
                <c:pt idx="866">
                  <c:v>0.595277777777778</c:v>
                </c:pt>
                <c:pt idx="867">
                  <c:v>0.501944444444445</c:v>
                </c:pt>
                <c:pt idx="868">
                  <c:v>0.466388888888894</c:v>
                </c:pt>
                <c:pt idx="869">
                  <c:v>0.416944444444446</c:v>
                </c:pt>
                <c:pt idx="870">
                  <c:v>0.353611111111111</c:v>
                </c:pt>
                <c:pt idx="871">
                  <c:v>0.293888888888894</c:v>
                </c:pt>
                <c:pt idx="872">
                  <c:v>0.270833333333333</c:v>
                </c:pt>
                <c:pt idx="873">
                  <c:v>0.212222222222223</c:v>
                </c:pt>
                <c:pt idx="874">
                  <c:v>0.183611111111112</c:v>
                </c:pt>
                <c:pt idx="875">
                  <c:v>0.144444444444447</c:v>
                </c:pt>
                <c:pt idx="876">
                  <c:v>0.128333333333333</c:v>
                </c:pt>
                <c:pt idx="877">
                  <c:v>0.0888888888888898</c:v>
                </c:pt>
                <c:pt idx="878">
                  <c:v>0.0775</c:v>
                </c:pt>
                <c:pt idx="879">
                  <c:v>0.0736111111111111</c:v>
                </c:pt>
                <c:pt idx="880">
                  <c:v>0.0952777777777778</c:v>
                </c:pt>
                <c:pt idx="881">
                  <c:v>0.178611111111111</c:v>
                </c:pt>
                <c:pt idx="882">
                  <c:v>0.314444444444447</c:v>
                </c:pt>
                <c:pt idx="883">
                  <c:v>0.548611111111111</c:v>
                </c:pt>
                <c:pt idx="884">
                  <c:v>0.860833333333338</c:v>
                </c:pt>
                <c:pt idx="885">
                  <c:v>1.31861111111111</c:v>
                </c:pt>
                <c:pt idx="886">
                  <c:v>1.81694444444444</c:v>
                </c:pt>
                <c:pt idx="887">
                  <c:v>2.250833333333328</c:v>
                </c:pt>
                <c:pt idx="888">
                  <c:v>2.607777777777816</c:v>
                </c:pt>
                <c:pt idx="889">
                  <c:v>2.66138888888889</c:v>
                </c:pt>
                <c:pt idx="890">
                  <c:v>2.575</c:v>
                </c:pt>
                <c:pt idx="891">
                  <c:v>2.267500000000022</c:v>
                </c:pt>
                <c:pt idx="892">
                  <c:v>1.76527777777778</c:v>
                </c:pt>
                <c:pt idx="893">
                  <c:v>1.30527777777778</c:v>
                </c:pt>
                <c:pt idx="894">
                  <c:v>0.898333333333333</c:v>
                </c:pt>
                <c:pt idx="895">
                  <c:v>0.545277777777778</c:v>
                </c:pt>
                <c:pt idx="896">
                  <c:v>0.298055555555556</c:v>
                </c:pt>
                <c:pt idx="897">
                  <c:v>0.156388888888889</c:v>
                </c:pt>
                <c:pt idx="898">
                  <c:v>0.0791666666666669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ЭталонныеСпектры!$A$17</c:f>
              <c:strCache>
                <c:ptCount val="1"/>
                <c:pt idx="0">
                  <c:v>M4 - кислые породы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ЭталонныеСпектры!$B$12:$AHP$12</c:f>
              <c:numCache>
                <c:formatCode>General</c:formatCode>
                <c:ptCount val="89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0.07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</c:v>
                </c:pt>
                <c:pt idx="28">
                  <c:v>0.29</c:v>
                </c:pt>
                <c:pt idx="29">
                  <c:v>0.3</c:v>
                </c:pt>
                <c:pt idx="30">
                  <c:v>0.310000000000002</c:v>
                </c:pt>
                <c:pt idx="31">
                  <c:v>0.320000000000002</c:v>
                </c:pt>
                <c:pt idx="32">
                  <c:v>0.330000000000003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0.380000000000002</c:v>
                </c:pt>
                <c:pt idx="38">
                  <c:v>0.390000000000002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</c:v>
                </c:pt>
                <c:pt idx="55">
                  <c:v>0.56</c:v>
                </c:pt>
                <c:pt idx="56">
                  <c:v>0.57</c:v>
                </c:pt>
                <c:pt idx="57">
                  <c:v>0.58</c:v>
                </c:pt>
                <c:pt idx="58">
                  <c:v>0.59</c:v>
                </c:pt>
                <c:pt idx="59">
                  <c:v>0.600000000000001</c:v>
                </c:pt>
                <c:pt idx="60">
                  <c:v>0.610000000000001</c:v>
                </c:pt>
                <c:pt idx="61">
                  <c:v>0.620000000000004</c:v>
                </c:pt>
                <c:pt idx="62">
                  <c:v>0.630000000000005</c:v>
                </c:pt>
                <c:pt idx="63">
                  <c:v>0.640000000000005</c:v>
                </c:pt>
                <c:pt idx="64">
                  <c:v>0.650000000000005</c:v>
                </c:pt>
                <c:pt idx="65">
                  <c:v>0.660000000000005</c:v>
                </c:pt>
                <c:pt idx="66">
                  <c:v>0.670000000000006</c:v>
                </c:pt>
                <c:pt idx="67">
                  <c:v>0.68</c:v>
                </c:pt>
                <c:pt idx="68">
                  <c:v>0.690000000000001</c:v>
                </c:pt>
                <c:pt idx="69">
                  <c:v>0.700000000000001</c:v>
                </c:pt>
                <c:pt idx="70">
                  <c:v>0.710000000000001</c:v>
                </c:pt>
                <c:pt idx="71">
                  <c:v>0.720000000000001</c:v>
                </c:pt>
                <c:pt idx="72">
                  <c:v>0.730000000000001</c:v>
                </c:pt>
                <c:pt idx="73">
                  <c:v>0.740000000000004</c:v>
                </c:pt>
                <c:pt idx="74">
                  <c:v>0.750000000000004</c:v>
                </c:pt>
                <c:pt idx="75">
                  <c:v>0.760000000000005</c:v>
                </c:pt>
                <c:pt idx="76">
                  <c:v>0.770000000000005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0.820000000000001</c:v>
                </c:pt>
                <c:pt idx="82">
                  <c:v>0.830000000000001</c:v>
                </c:pt>
                <c:pt idx="83">
                  <c:v>0.840000000000001</c:v>
                </c:pt>
                <c:pt idx="84">
                  <c:v>0.850000000000001</c:v>
                </c:pt>
                <c:pt idx="85">
                  <c:v>0.860000000000001</c:v>
                </c:pt>
                <c:pt idx="86">
                  <c:v>0.870000000000004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0.940000000000001</c:v>
                </c:pt>
                <c:pt idx="94">
                  <c:v>0.950000000000001</c:v>
                </c:pt>
                <c:pt idx="95">
                  <c:v>0.960000000000001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1.0</c:v>
                </c:pt>
                <c:pt idx="100">
                  <c:v>1.01</c:v>
                </c:pt>
                <c:pt idx="101">
                  <c:v>1.02</c:v>
                </c:pt>
                <c:pt idx="102">
                  <c:v>1.03</c:v>
                </c:pt>
                <c:pt idx="103">
                  <c:v>1.04</c:v>
                </c:pt>
                <c:pt idx="104">
                  <c:v>1.05</c:v>
                </c:pt>
                <c:pt idx="105">
                  <c:v>1.06</c:v>
                </c:pt>
                <c:pt idx="106">
                  <c:v>1.07</c:v>
                </c:pt>
                <c:pt idx="107">
                  <c:v>1.08</c:v>
                </c:pt>
                <c:pt idx="108">
                  <c:v>1.09</c:v>
                </c:pt>
                <c:pt idx="109">
                  <c:v>1.1</c:v>
                </c:pt>
                <c:pt idx="110">
                  <c:v>1.11</c:v>
                </c:pt>
                <c:pt idx="111">
                  <c:v>1.12</c:v>
                </c:pt>
                <c:pt idx="112">
                  <c:v>1.12999999999999</c:v>
                </c:pt>
                <c:pt idx="113">
                  <c:v>1.13999999999999</c:v>
                </c:pt>
                <c:pt idx="114">
                  <c:v>1.14999999999999</c:v>
                </c:pt>
                <c:pt idx="115">
                  <c:v>1.15999999999999</c:v>
                </c:pt>
                <c:pt idx="116">
                  <c:v>1.170000000000002</c:v>
                </c:pt>
                <c:pt idx="117">
                  <c:v>1.180000000000009</c:v>
                </c:pt>
                <c:pt idx="118">
                  <c:v>1.190000000000009</c:v>
                </c:pt>
                <c:pt idx="119">
                  <c:v>1.2</c:v>
                </c:pt>
                <c:pt idx="120">
                  <c:v>1.21</c:v>
                </c:pt>
                <c:pt idx="121">
                  <c:v>1.22</c:v>
                </c:pt>
                <c:pt idx="122">
                  <c:v>1.23</c:v>
                </c:pt>
                <c:pt idx="123">
                  <c:v>1.24</c:v>
                </c:pt>
                <c:pt idx="124">
                  <c:v>1.25</c:v>
                </c:pt>
                <c:pt idx="125">
                  <c:v>1.26</c:v>
                </c:pt>
                <c:pt idx="126">
                  <c:v>1.27</c:v>
                </c:pt>
                <c:pt idx="127">
                  <c:v>1.28</c:v>
                </c:pt>
                <c:pt idx="128">
                  <c:v>1.29</c:v>
                </c:pt>
                <c:pt idx="129">
                  <c:v>1.3</c:v>
                </c:pt>
                <c:pt idx="130">
                  <c:v>1.31</c:v>
                </c:pt>
                <c:pt idx="131">
                  <c:v>1.32</c:v>
                </c:pt>
                <c:pt idx="132">
                  <c:v>1.33</c:v>
                </c:pt>
                <c:pt idx="133">
                  <c:v>1.34</c:v>
                </c:pt>
                <c:pt idx="134">
                  <c:v>1.35</c:v>
                </c:pt>
                <c:pt idx="135">
                  <c:v>1.36</c:v>
                </c:pt>
                <c:pt idx="136">
                  <c:v>1.37</c:v>
                </c:pt>
                <c:pt idx="137">
                  <c:v>1.38</c:v>
                </c:pt>
                <c:pt idx="138">
                  <c:v>1.39</c:v>
                </c:pt>
                <c:pt idx="139">
                  <c:v>1.4</c:v>
                </c:pt>
                <c:pt idx="140">
                  <c:v>1.41</c:v>
                </c:pt>
                <c:pt idx="141">
                  <c:v>1.42</c:v>
                </c:pt>
                <c:pt idx="142">
                  <c:v>1.43</c:v>
                </c:pt>
                <c:pt idx="143">
                  <c:v>1.44</c:v>
                </c:pt>
                <c:pt idx="144">
                  <c:v>1.45</c:v>
                </c:pt>
                <c:pt idx="145">
                  <c:v>1.46</c:v>
                </c:pt>
                <c:pt idx="146">
                  <c:v>1.47</c:v>
                </c:pt>
                <c:pt idx="147">
                  <c:v>1.48</c:v>
                </c:pt>
                <c:pt idx="148">
                  <c:v>1.49</c:v>
                </c:pt>
                <c:pt idx="149">
                  <c:v>1.5</c:v>
                </c:pt>
                <c:pt idx="150">
                  <c:v>1.51</c:v>
                </c:pt>
                <c:pt idx="151">
                  <c:v>1.52</c:v>
                </c:pt>
                <c:pt idx="152">
                  <c:v>1.53</c:v>
                </c:pt>
                <c:pt idx="153">
                  <c:v>1.54</c:v>
                </c:pt>
                <c:pt idx="154">
                  <c:v>1.55</c:v>
                </c:pt>
                <c:pt idx="155">
                  <c:v>1.56</c:v>
                </c:pt>
                <c:pt idx="156">
                  <c:v>1.57</c:v>
                </c:pt>
                <c:pt idx="157">
                  <c:v>1.58</c:v>
                </c:pt>
                <c:pt idx="158">
                  <c:v>1.59</c:v>
                </c:pt>
                <c:pt idx="159">
                  <c:v>1.6</c:v>
                </c:pt>
                <c:pt idx="160">
                  <c:v>1.61</c:v>
                </c:pt>
                <c:pt idx="161">
                  <c:v>1.62</c:v>
                </c:pt>
                <c:pt idx="162">
                  <c:v>1.63</c:v>
                </c:pt>
                <c:pt idx="163">
                  <c:v>1.64</c:v>
                </c:pt>
                <c:pt idx="164">
                  <c:v>1.65</c:v>
                </c:pt>
                <c:pt idx="165">
                  <c:v>1.66</c:v>
                </c:pt>
                <c:pt idx="166">
                  <c:v>1.670000000000002</c:v>
                </c:pt>
                <c:pt idx="167">
                  <c:v>1.680000000000008</c:v>
                </c:pt>
                <c:pt idx="168">
                  <c:v>1.690000000000008</c:v>
                </c:pt>
                <c:pt idx="169">
                  <c:v>1.7</c:v>
                </c:pt>
                <c:pt idx="170">
                  <c:v>1.71</c:v>
                </c:pt>
                <c:pt idx="171">
                  <c:v>1.72</c:v>
                </c:pt>
                <c:pt idx="172">
                  <c:v>1.73</c:v>
                </c:pt>
                <c:pt idx="173">
                  <c:v>1.74</c:v>
                </c:pt>
                <c:pt idx="174">
                  <c:v>1.75</c:v>
                </c:pt>
                <c:pt idx="175">
                  <c:v>1.76</c:v>
                </c:pt>
                <c:pt idx="176">
                  <c:v>1.77</c:v>
                </c:pt>
                <c:pt idx="177">
                  <c:v>1.78</c:v>
                </c:pt>
                <c:pt idx="178">
                  <c:v>1.79</c:v>
                </c:pt>
                <c:pt idx="179">
                  <c:v>1.8</c:v>
                </c:pt>
                <c:pt idx="180">
                  <c:v>1.81</c:v>
                </c:pt>
                <c:pt idx="181">
                  <c:v>1.82</c:v>
                </c:pt>
                <c:pt idx="182">
                  <c:v>1.83</c:v>
                </c:pt>
                <c:pt idx="183">
                  <c:v>1.84</c:v>
                </c:pt>
                <c:pt idx="184">
                  <c:v>1.85</c:v>
                </c:pt>
                <c:pt idx="185">
                  <c:v>1.86</c:v>
                </c:pt>
                <c:pt idx="186">
                  <c:v>1.87</c:v>
                </c:pt>
                <c:pt idx="187">
                  <c:v>1.88</c:v>
                </c:pt>
                <c:pt idx="188">
                  <c:v>1.89</c:v>
                </c:pt>
                <c:pt idx="189">
                  <c:v>1.9</c:v>
                </c:pt>
                <c:pt idx="190">
                  <c:v>1.91</c:v>
                </c:pt>
                <c:pt idx="191">
                  <c:v>1.920000000000002</c:v>
                </c:pt>
                <c:pt idx="192">
                  <c:v>1.930000000000008</c:v>
                </c:pt>
                <c:pt idx="193">
                  <c:v>1.940000000000008</c:v>
                </c:pt>
                <c:pt idx="194">
                  <c:v>1.950000000000008</c:v>
                </c:pt>
                <c:pt idx="195">
                  <c:v>1.960000000000008</c:v>
                </c:pt>
                <c:pt idx="196">
                  <c:v>1.970000000000008</c:v>
                </c:pt>
                <c:pt idx="197">
                  <c:v>1.980000000000009</c:v>
                </c:pt>
                <c:pt idx="198">
                  <c:v>1.990000000000009</c:v>
                </c:pt>
                <c:pt idx="199">
                  <c:v>2.0</c:v>
                </c:pt>
                <c:pt idx="200">
                  <c:v>2.01</c:v>
                </c:pt>
                <c:pt idx="201">
                  <c:v>2.02</c:v>
                </c:pt>
                <c:pt idx="202">
                  <c:v>2.03</c:v>
                </c:pt>
                <c:pt idx="203">
                  <c:v>2.04</c:v>
                </c:pt>
                <c:pt idx="204">
                  <c:v>2.05</c:v>
                </c:pt>
                <c:pt idx="205">
                  <c:v>2.06</c:v>
                </c:pt>
                <c:pt idx="206">
                  <c:v>2.07</c:v>
                </c:pt>
                <c:pt idx="207">
                  <c:v>2.08</c:v>
                </c:pt>
                <c:pt idx="208">
                  <c:v>2.09</c:v>
                </c:pt>
                <c:pt idx="209">
                  <c:v>2.1</c:v>
                </c:pt>
                <c:pt idx="210">
                  <c:v>2.11</c:v>
                </c:pt>
                <c:pt idx="211">
                  <c:v>2.12</c:v>
                </c:pt>
                <c:pt idx="212">
                  <c:v>2.13</c:v>
                </c:pt>
                <c:pt idx="213">
                  <c:v>2.14</c:v>
                </c:pt>
                <c:pt idx="214">
                  <c:v>2.15</c:v>
                </c:pt>
                <c:pt idx="215">
                  <c:v>2.16</c:v>
                </c:pt>
                <c:pt idx="216">
                  <c:v>2.17</c:v>
                </c:pt>
                <c:pt idx="217">
                  <c:v>2.18</c:v>
                </c:pt>
                <c:pt idx="218">
                  <c:v>2.19</c:v>
                </c:pt>
                <c:pt idx="219">
                  <c:v>2.2</c:v>
                </c:pt>
                <c:pt idx="220">
                  <c:v>2.21</c:v>
                </c:pt>
                <c:pt idx="221">
                  <c:v>2.22</c:v>
                </c:pt>
                <c:pt idx="222">
                  <c:v>2.23</c:v>
                </c:pt>
                <c:pt idx="223">
                  <c:v>2.24</c:v>
                </c:pt>
                <c:pt idx="224">
                  <c:v>2.25</c:v>
                </c:pt>
                <c:pt idx="225">
                  <c:v>2.26</c:v>
                </c:pt>
                <c:pt idx="226">
                  <c:v>2.27</c:v>
                </c:pt>
                <c:pt idx="227">
                  <c:v>2.28</c:v>
                </c:pt>
                <c:pt idx="228">
                  <c:v>2.29</c:v>
                </c:pt>
                <c:pt idx="229">
                  <c:v>2.3</c:v>
                </c:pt>
                <c:pt idx="230">
                  <c:v>2.309999999999999</c:v>
                </c:pt>
                <c:pt idx="231">
                  <c:v>2.319999999999997</c:v>
                </c:pt>
                <c:pt idx="232">
                  <c:v>2.329999999999999</c:v>
                </c:pt>
                <c:pt idx="233">
                  <c:v>2.34</c:v>
                </c:pt>
                <c:pt idx="234">
                  <c:v>2.349999999999999</c:v>
                </c:pt>
                <c:pt idx="235">
                  <c:v>2.36</c:v>
                </c:pt>
                <c:pt idx="236">
                  <c:v>2.37</c:v>
                </c:pt>
                <c:pt idx="237">
                  <c:v>2.38</c:v>
                </c:pt>
                <c:pt idx="238">
                  <c:v>2.39</c:v>
                </c:pt>
                <c:pt idx="239">
                  <c:v>2.4</c:v>
                </c:pt>
                <c:pt idx="240">
                  <c:v>2.41</c:v>
                </c:pt>
                <c:pt idx="241">
                  <c:v>2.42</c:v>
                </c:pt>
                <c:pt idx="242">
                  <c:v>2.43</c:v>
                </c:pt>
                <c:pt idx="243">
                  <c:v>2.44</c:v>
                </c:pt>
                <c:pt idx="244">
                  <c:v>2.45</c:v>
                </c:pt>
                <c:pt idx="245">
                  <c:v>2.46</c:v>
                </c:pt>
                <c:pt idx="246">
                  <c:v>2.47</c:v>
                </c:pt>
                <c:pt idx="247">
                  <c:v>2.48</c:v>
                </c:pt>
                <c:pt idx="248">
                  <c:v>2.49</c:v>
                </c:pt>
                <c:pt idx="249">
                  <c:v>2.5</c:v>
                </c:pt>
                <c:pt idx="250">
                  <c:v>2.51</c:v>
                </c:pt>
                <c:pt idx="251">
                  <c:v>2.52</c:v>
                </c:pt>
                <c:pt idx="252">
                  <c:v>2.53</c:v>
                </c:pt>
                <c:pt idx="253">
                  <c:v>2.54</c:v>
                </c:pt>
                <c:pt idx="254">
                  <c:v>2.55</c:v>
                </c:pt>
                <c:pt idx="255">
                  <c:v>2.56</c:v>
                </c:pt>
                <c:pt idx="256">
                  <c:v>2.57</c:v>
                </c:pt>
                <c:pt idx="257">
                  <c:v>2.58</c:v>
                </c:pt>
                <c:pt idx="258">
                  <c:v>2.59</c:v>
                </c:pt>
                <c:pt idx="259">
                  <c:v>2.6</c:v>
                </c:pt>
                <c:pt idx="260">
                  <c:v>2.61</c:v>
                </c:pt>
                <c:pt idx="261">
                  <c:v>2.62</c:v>
                </c:pt>
                <c:pt idx="262">
                  <c:v>2.63</c:v>
                </c:pt>
                <c:pt idx="263">
                  <c:v>2.64</c:v>
                </c:pt>
                <c:pt idx="264">
                  <c:v>2.65</c:v>
                </c:pt>
                <c:pt idx="265">
                  <c:v>2.66</c:v>
                </c:pt>
                <c:pt idx="266">
                  <c:v>2.67</c:v>
                </c:pt>
                <c:pt idx="267">
                  <c:v>2.68</c:v>
                </c:pt>
                <c:pt idx="268">
                  <c:v>2.69</c:v>
                </c:pt>
                <c:pt idx="269">
                  <c:v>2.7</c:v>
                </c:pt>
                <c:pt idx="270">
                  <c:v>2.71</c:v>
                </c:pt>
                <c:pt idx="271">
                  <c:v>2.72</c:v>
                </c:pt>
                <c:pt idx="272">
                  <c:v>2.73</c:v>
                </c:pt>
                <c:pt idx="273">
                  <c:v>2.74</c:v>
                </c:pt>
                <c:pt idx="274">
                  <c:v>2.75</c:v>
                </c:pt>
                <c:pt idx="275">
                  <c:v>2.76</c:v>
                </c:pt>
                <c:pt idx="276">
                  <c:v>2.77</c:v>
                </c:pt>
                <c:pt idx="277">
                  <c:v>2.78</c:v>
                </c:pt>
                <c:pt idx="278">
                  <c:v>2.79</c:v>
                </c:pt>
                <c:pt idx="279">
                  <c:v>2.8</c:v>
                </c:pt>
                <c:pt idx="280">
                  <c:v>2.809999999999999</c:v>
                </c:pt>
                <c:pt idx="281">
                  <c:v>2.82</c:v>
                </c:pt>
                <c:pt idx="282">
                  <c:v>2.829999999999999</c:v>
                </c:pt>
                <c:pt idx="283">
                  <c:v>2.84</c:v>
                </c:pt>
                <c:pt idx="284">
                  <c:v>2.849999999999999</c:v>
                </c:pt>
                <c:pt idx="285">
                  <c:v>2.86</c:v>
                </c:pt>
                <c:pt idx="286">
                  <c:v>2.87</c:v>
                </c:pt>
                <c:pt idx="287">
                  <c:v>2.88</c:v>
                </c:pt>
                <c:pt idx="288">
                  <c:v>2.89</c:v>
                </c:pt>
                <c:pt idx="289">
                  <c:v>2.9</c:v>
                </c:pt>
                <c:pt idx="290">
                  <c:v>2.91</c:v>
                </c:pt>
                <c:pt idx="291">
                  <c:v>2.92</c:v>
                </c:pt>
                <c:pt idx="292">
                  <c:v>2.93</c:v>
                </c:pt>
                <c:pt idx="293">
                  <c:v>2.94</c:v>
                </c:pt>
                <c:pt idx="294">
                  <c:v>2.95</c:v>
                </c:pt>
                <c:pt idx="295">
                  <c:v>2.96</c:v>
                </c:pt>
                <c:pt idx="296">
                  <c:v>2.97</c:v>
                </c:pt>
                <c:pt idx="297">
                  <c:v>2.98</c:v>
                </c:pt>
                <c:pt idx="298">
                  <c:v>2.99</c:v>
                </c:pt>
                <c:pt idx="299">
                  <c:v>3.0</c:v>
                </c:pt>
                <c:pt idx="300">
                  <c:v>3.01</c:v>
                </c:pt>
                <c:pt idx="301">
                  <c:v>3.02</c:v>
                </c:pt>
                <c:pt idx="302">
                  <c:v>3.03</c:v>
                </c:pt>
                <c:pt idx="303">
                  <c:v>3.04</c:v>
                </c:pt>
                <c:pt idx="304">
                  <c:v>3.05</c:v>
                </c:pt>
                <c:pt idx="305">
                  <c:v>3.06</c:v>
                </c:pt>
                <c:pt idx="306">
                  <c:v>3.07</c:v>
                </c:pt>
                <c:pt idx="307">
                  <c:v>3.08</c:v>
                </c:pt>
                <c:pt idx="308">
                  <c:v>3.09</c:v>
                </c:pt>
                <c:pt idx="309">
                  <c:v>3.1</c:v>
                </c:pt>
                <c:pt idx="310">
                  <c:v>3.11</c:v>
                </c:pt>
                <c:pt idx="311">
                  <c:v>3.12</c:v>
                </c:pt>
                <c:pt idx="312">
                  <c:v>3.13</c:v>
                </c:pt>
                <c:pt idx="313">
                  <c:v>3.14</c:v>
                </c:pt>
                <c:pt idx="314">
                  <c:v>3.15</c:v>
                </c:pt>
                <c:pt idx="315">
                  <c:v>3.16</c:v>
                </c:pt>
                <c:pt idx="316">
                  <c:v>3.17</c:v>
                </c:pt>
                <c:pt idx="317">
                  <c:v>3.18</c:v>
                </c:pt>
                <c:pt idx="318">
                  <c:v>3.19</c:v>
                </c:pt>
                <c:pt idx="319">
                  <c:v>3.2</c:v>
                </c:pt>
                <c:pt idx="320">
                  <c:v>3.21</c:v>
                </c:pt>
                <c:pt idx="321">
                  <c:v>3.22</c:v>
                </c:pt>
                <c:pt idx="322">
                  <c:v>3.23</c:v>
                </c:pt>
                <c:pt idx="323">
                  <c:v>3.24</c:v>
                </c:pt>
                <c:pt idx="324">
                  <c:v>3.25</c:v>
                </c:pt>
                <c:pt idx="325">
                  <c:v>3.26</c:v>
                </c:pt>
                <c:pt idx="326">
                  <c:v>3.27</c:v>
                </c:pt>
                <c:pt idx="327">
                  <c:v>3.28</c:v>
                </c:pt>
                <c:pt idx="328">
                  <c:v>3.29</c:v>
                </c:pt>
                <c:pt idx="329">
                  <c:v>3.3</c:v>
                </c:pt>
                <c:pt idx="330">
                  <c:v>3.309999999999999</c:v>
                </c:pt>
                <c:pt idx="331">
                  <c:v>3.32</c:v>
                </c:pt>
                <c:pt idx="332">
                  <c:v>3.329999999999999</c:v>
                </c:pt>
                <c:pt idx="333">
                  <c:v>3.34</c:v>
                </c:pt>
                <c:pt idx="334">
                  <c:v>3.349999999999999</c:v>
                </c:pt>
                <c:pt idx="335">
                  <c:v>3.36</c:v>
                </c:pt>
                <c:pt idx="336">
                  <c:v>3.37</c:v>
                </c:pt>
                <c:pt idx="337">
                  <c:v>3.38</c:v>
                </c:pt>
                <c:pt idx="338">
                  <c:v>3.39</c:v>
                </c:pt>
                <c:pt idx="339">
                  <c:v>3.4</c:v>
                </c:pt>
                <c:pt idx="340">
                  <c:v>3.41</c:v>
                </c:pt>
                <c:pt idx="341">
                  <c:v>3.42</c:v>
                </c:pt>
                <c:pt idx="342">
                  <c:v>3.43</c:v>
                </c:pt>
                <c:pt idx="343">
                  <c:v>3.44</c:v>
                </c:pt>
                <c:pt idx="344">
                  <c:v>3.45</c:v>
                </c:pt>
                <c:pt idx="345">
                  <c:v>3.46</c:v>
                </c:pt>
                <c:pt idx="346">
                  <c:v>3.47</c:v>
                </c:pt>
                <c:pt idx="347">
                  <c:v>3.48</c:v>
                </c:pt>
                <c:pt idx="348">
                  <c:v>3.49</c:v>
                </c:pt>
                <c:pt idx="349">
                  <c:v>3.5</c:v>
                </c:pt>
                <c:pt idx="350">
                  <c:v>3.51</c:v>
                </c:pt>
                <c:pt idx="351">
                  <c:v>3.52</c:v>
                </c:pt>
                <c:pt idx="352">
                  <c:v>3.53</c:v>
                </c:pt>
                <c:pt idx="353">
                  <c:v>3.54</c:v>
                </c:pt>
                <c:pt idx="354">
                  <c:v>3.55</c:v>
                </c:pt>
                <c:pt idx="355">
                  <c:v>3.56</c:v>
                </c:pt>
                <c:pt idx="356">
                  <c:v>3.57</c:v>
                </c:pt>
                <c:pt idx="357">
                  <c:v>3.58</c:v>
                </c:pt>
                <c:pt idx="358">
                  <c:v>3.59</c:v>
                </c:pt>
                <c:pt idx="359">
                  <c:v>3.6</c:v>
                </c:pt>
                <c:pt idx="360">
                  <c:v>3.61</c:v>
                </c:pt>
                <c:pt idx="361">
                  <c:v>3.62</c:v>
                </c:pt>
                <c:pt idx="362">
                  <c:v>3.63</c:v>
                </c:pt>
                <c:pt idx="363">
                  <c:v>3.64</c:v>
                </c:pt>
                <c:pt idx="364">
                  <c:v>3.65</c:v>
                </c:pt>
                <c:pt idx="365">
                  <c:v>3.66</c:v>
                </c:pt>
                <c:pt idx="366">
                  <c:v>3.67</c:v>
                </c:pt>
                <c:pt idx="367">
                  <c:v>3.68</c:v>
                </c:pt>
                <c:pt idx="368">
                  <c:v>3.69</c:v>
                </c:pt>
                <c:pt idx="369">
                  <c:v>3.7</c:v>
                </c:pt>
                <c:pt idx="370">
                  <c:v>3.71</c:v>
                </c:pt>
                <c:pt idx="371">
                  <c:v>3.72</c:v>
                </c:pt>
                <c:pt idx="372">
                  <c:v>3.73</c:v>
                </c:pt>
                <c:pt idx="373">
                  <c:v>3.74</c:v>
                </c:pt>
                <c:pt idx="374">
                  <c:v>3.75</c:v>
                </c:pt>
                <c:pt idx="375">
                  <c:v>3.76</c:v>
                </c:pt>
                <c:pt idx="376">
                  <c:v>3.77</c:v>
                </c:pt>
                <c:pt idx="377">
                  <c:v>3.78</c:v>
                </c:pt>
                <c:pt idx="378">
                  <c:v>3.79</c:v>
                </c:pt>
                <c:pt idx="379">
                  <c:v>3.8</c:v>
                </c:pt>
                <c:pt idx="380">
                  <c:v>3.809999999999999</c:v>
                </c:pt>
                <c:pt idx="381">
                  <c:v>3.82</c:v>
                </c:pt>
                <c:pt idx="382">
                  <c:v>3.829999999999999</c:v>
                </c:pt>
                <c:pt idx="383">
                  <c:v>3.84</c:v>
                </c:pt>
                <c:pt idx="384">
                  <c:v>3.849999999999999</c:v>
                </c:pt>
                <c:pt idx="385">
                  <c:v>3.86</c:v>
                </c:pt>
                <c:pt idx="386">
                  <c:v>3.87</c:v>
                </c:pt>
                <c:pt idx="387">
                  <c:v>3.88</c:v>
                </c:pt>
                <c:pt idx="388">
                  <c:v>3.89</c:v>
                </c:pt>
                <c:pt idx="389">
                  <c:v>3.9</c:v>
                </c:pt>
                <c:pt idx="390">
                  <c:v>3.91</c:v>
                </c:pt>
                <c:pt idx="391">
                  <c:v>3.92</c:v>
                </c:pt>
                <c:pt idx="392">
                  <c:v>3.93</c:v>
                </c:pt>
                <c:pt idx="393">
                  <c:v>3.94</c:v>
                </c:pt>
                <c:pt idx="394">
                  <c:v>3.95</c:v>
                </c:pt>
                <c:pt idx="395">
                  <c:v>3.96</c:v>
                </c:pt>
                <c:pt idx="396">
                  <c:v>3.97</c:v>
                </c:pt>
                <c:pt idx="397">
                  <c:v>3.98</c:v>
                </c:pt>
                <c:pt idx="398">
                  <c:v>3.99</c:v>
                </c:pt>
                <c:pt idx="399">
                  <c:v>4.0</c:v>
                </c:pt>
                <c:pt idx="400">
                  <c:v>4.01</c:v>
                </c:pt>
                <c:pt idx="401">
                  <c:v>4.02</c:v>
                </c:pt>
                <c:pt idx="402">
                  <c:v>4.03</c:v>
                </c:pt>
                <c:pt idx="403">
                  <c:v>4.04</c:v>
                </c:pt>
                <c:pt idx="404">
                  <c:v>4.05</c:v>
                </c:pt>
                <c:pt idx="405">
                  <c:v>4.06</c:v>
                </c:pt>
                <c:pt idx="406">
                  <c:v>4.07</c:v>
                </c:pt>
                <c:pt idx="407">
                  <c:v>4.08</c:v>
                </c:pt>
                <c:pt idx="408">
                  <c:v>4.09</c:v>
                </c:pt>
                <c:pt idx="409">
                  <c:v>4.1</c:v>
                </c:pt>
                <c:pt idx="410">
                  <c:v>4.109999999999999</c:v>
                </c:pt>
                <c:pt idx="411">
                  <c:v>4.119999999999997</c:v>
                </c:pt>
                <c:pt idx="412">
                  <c:v>4.13</c:v>
                </c:pt>
                <c:pt idx="413">
                  <c:v>4.14</c:v>
                </c:pt>
                <c:pt idx="414">
                  <c:v>4.149999999999999</c:v>
                </c:pt>
                <c:pt idx="415">
                  <c:v>4.159999999999997</c:v>
                </c:pt>
                <c:pt idx="416">
                  <c:v>4.17</c:v>
                </c:pt>
                <c:pt idx="417">
                  <c:v>4.18</c:v>
                </c:pt>
                <c:pt idx="418">
                  <c:v>4.189999999999999</c:v>
                </c:pt>
                <c:pt idx="419">
                  <c:v>4.2</c:v>
                </c:pt>
                <c:pt idx="420">
                  <c:v>4.21</c:v>
                </c:pt>
                <c:pt idx="421">
                  <c:v>4.22</c:v>
                </c:pt>
                <c:pt idx="422">
                  <c:v>4.23</c:v>
                </c:pt>
                <c:pt idx="423">
                  <c:v>4.24</c:v>
                </c:pt>
                <c:pt idx="424">
                  <c:v>4.25</c:v>
                </c:pt>
                <c:pt idx="425">
                  <c:v>4.26</c:v>
                </c:pt>
                <c:pt idx="426">
                  <c:v>4.27</c:v>
                </c:pt>
                <c:pt idx="427">
                  <c:v>4.28</c:v>
                </c:pt>
                <c:pt idx="428">
                  <c:v>4.29</c:v>
                </c:pt>
                <c:pt idx="429">
                  <c:v>4.3</c:v>
                </c:pt>
                <c:pt idx="430">
                  <c:v>4.31</c:v>
                </c:pt>
                <c:pt idx="431">
                  <c:v>4.319999999999998</c:v>
                </c:pt>
                <c:pt idx="432">
                  <c:v>4.33</c:v>
                </c:pt>
                <c:pt idx="433">
                  <c:v>4.34</c:v>
                </c:pt>
                <c:pt idx="434">
                  <c:v>4.35</c:v>
                </c:pt>
                <c:pt idx="435">
                  <c:v>4.359999999999998</c:v>
                </c:pt>
                <c:pt idx="436">
                  <c:v>4.37</c:v>
                </c:pt>
                <c:pt idx="437">
                  <c:v>4.38</c:v>
                </c:pt>
                <c:pt idx="438">
                  <c:v>4.39</c:v>
                </c:pt>
                <c:pt idx="439">
                  <c:v>4.4</c:v>
                </c:pt>
                <c:pt idx="440">
                  <c:v>4.41</c:v>
                </c:pt>
                <c:pt idx="441">
                  <c:v>4.42</c:v>
                </c:pt>
                <c:pt idx="442">
                  <c:v>4.430000000000002</c:v>
                </c:pt>
                <c:pt idx="443">
                  <c:v>4.44</c:v>
                </c:pt>
                <c:pt idx="444">
                  <c:v>4.45</c:v>
                </c:pt>
                <c:pt idx="445">
                  <c:v>4.46</c:v>
                </c:pt>
                <c:pt idx="446">
                  <c:v>4.470000000000002</c:v>
                </c:pt>
                <c:pt idx="447">
                  <c:v>4.48</c:v>
                </c:pt>
                <c:pt idx="448">
                  <c:v>4.49</c:v>
                </c:pt>
                <c:pt idx="449">
                  <c:v>4.5</c:v>
                </c:pt>
                <c:pt idx="450">
                  <c:v>4.51</c:v>
                </c:pt>
                <c:pt idx="451">
                  <c:v>4.52</c:v>
                </c:pt>
                <c:pt idx="452">
                  <c:v>4.53</c:v>
                </c:pt>
                <c:pt idx="453">
                  <c:v>4.54</c:v>
                </c:pt>
                <c:pt idx="454">
                  <c:v>4.55</c:v>
                </c:pt>
                <c:pt idx="455">
                  <c:v>4.56</c:v>
                </c:pt>
                <c:pt idx="456">
                  <c:v>4.57</c:v>
                </c:pt>
                <c:pt idx="457">
                  <c:v>4.58</c:v>
                </c:pt>
                <c:pt idx="458">
                  <c:v>4.59</c:v>
                </c:pt>
                <c:pt idx="459">
                  <c:v>4.6</c:v>
                </c:pt>
                <c:pt idx="460">
                  <c:v>4.609999999999998</c:v>
                </c:pt>
                <c:pt idx="461">
                  <c:v>4.619999999999996</c:v>
                </c:pt>
                <c:pt idx="462">
                  <c:v>4.63</c:v>
                </c:pt>
                <c:pt idx="463">
                  <c:v>4.64</c:v>
                </c:pt>
                <c:pt idx="464">
                  <c:v>4.649999999999999</c:v>
                </c:pt>
                <c:pt idx="465">
                  <c:v>4.659999999999997</c:v>
                </c:pt>
                <c:pt idx="466">
                  <c:v>4.67</c:v>
                </c:pt>
                <c:pt idx="467">
                  <c:v>4.68</c:v>
                </c:pt>
                <c:pt idx="468">
                  <c:v>4.689999999999999</c:v>
                </c:pt>
                <c:pt idx="469">
                  <c:v>4.7</c:v>
                </c:pt>
                <c:pt idx="470">
                  <c:v>4.71</c:v>
                </c:pt>
                <c:pt idx="471">
                  <c:v>4.72</c:v>
                </c:pt>
                <c:pt idx="472">
                  <c:v>4.73</c:v>
                </c:pt>
                <c:pt idx="473">
                  <c:v>4.74</c:v>
                </c:pt>
                <c:pt idx="474">
                  <c:v>4.75</c:v>
                </c:pt>
                <c:pt idx="475">
                  <c:v>4.76</c:v>
                </c:pt>
                <c:pt idx="476">
                  <c:v>4.769999999999999</c:v>
                </c:pt>
                <c:pt idx="477">
                  <c:v>4.78</c:v>
                </c:pt>
                <c:pt idx="478">
                  <c:v>4.79</c:v>
                </c:pt>
                <c:pt idx="479">
                  <c:v>4.8</c:v>
                </c:pt>
                <c:pt idx="480">
                  <c:v>4.81</c:v>
                </c:pt>
                <c:pt idx="481">
                  <c:v>4.819999999999998</c:v>
                </c:pt>
                <c:pt idx="482">
                  <c:v>4.83</c:v>
                </c:pt>
                <c:pt idx="483">
                  <c:v>4.84</c:v>
                </c:pt>
                <c:pt idx="484">
                  <c:v>4.85</c:v>
                </c:pt>
                <c:pt idx="485">
                  <c:v>4.859999999999998</c:v>
                </c:pt>
                <c:pt idx="486">
                  <c:v>4.87</c:v>
                </c:pt>
                <c:pt idx="487">
                  <c:v>4.88</c:v>
                </c:pt>
                <c:pt idx="488">
                  <c:v>4.89</c:v>
                </c:pt>
                <c:pt idx="489">
                  <c:v>4.9</c:v>
                </c:pt>
                <c:pt idx="490">
                  <c:v>4.91</c:v>
                </c:pt>
                <c:pt idx="491">
                  <c:v>4.92</c:v>
                </c:pt>
                <c:pt idx="492">
                  <c:v>4.930000000000002</c:v>
                </c:pt>
                <c:pt idx="493">
                  <c:v>4.94</c:v>
                </c:pt>
                <c:pt idx="494">
                  <c:v>4.95</c:v>
                </c:pt>
                <c:pt idx="495">
                  <c:v>4.96</c:v>
                </c:pt>
                <c:pt idx="496">
                  <c:v>4.970000000000002</c:v>
                </c:pt>
                <c:pt idx="497">
                  <c:v>4.98</c:v>
                </c:pt>
                <c:pt idx="498">
                  <c:v>4.99</c:v>
                </c:pt>
                <c:pt idx="499">
                  <c:v>5.0</c:v>
                </c:pt>
                <c:pt idx="500">
                  <c:v>5.01</c:v>
                </c:pt>
                <c:pt idx="501">
                  <c:v>5.02</c:v>
                </c:pt>
                <c:pt idx="502">
                  <c:v>5.03</c:v>
                </c:pt>
                <c:pt idx="503">
                  <c:v>5.04</c:v>
                </c:pt>
                <c:pt idx="504">
                  <c:v>5.05</c:v>
                </c:pt>
                <c:pt idx="505">
                  <c:v>5.06</c:v>
                </c:pt>
                <c:pt idx="506">
                  <c:v>5.07</c:v>
                </c:pt>
                <c:pt idx="507">
                  <c:v>5.08</c:v>
                </c:pt>
                <c:pt idx="508">
                  <c:v>5.09</c:v>
                </c:pt>
                <c:pt idx="509">
                  <c:v>5.1</c:v>
                </c:pt>
                <c:pt idx="510">
                  <c:v>5.109999999999999</c:v>
                </c:pt>
                <c:pt idx="511">
                  <c:v>5.119999999999997</c:v>
                </c:pt>
                <c:pt idx="512">
                  <c:v>5.13</c:v>
                </c:pt>
                <c:pt idx="513">
                  <c:v>5.14</c:v>
                </c:pt>
                <c:pt idx="514">
                  <c:v>5.149999999999999</c:v>
                </c:pt>
                <c:pt idx="515">
                  <c:v>5.159999999999997</c:v>
                </c:pt>
                <c:pt idx="516">
                  <c:v>5.17</c:v>
                </c:pt>
                <c:pt idx="517">
                  <c:v>5.18</c:v>
                </c:pt>
                <c:pt idx="518">
                  <c:v>5.189999999999999</c:v>
                </c:pt>
                <c:pt idx="519">
                  <c:v>5.2</c:v>
                </c:pt>
                <c:pt idx="520">
                  <c:v>5.21</c:v>
                </c:pt>
                <c:pt idx="521">
                  <c:v>5.22</c:v>
                </c:pt>
                <c:pt idx="522">
                  <c:v>5.23</c:v>
                </c:pt>
                <c:pt idx="523">
                  <c:v>5.24</c:v>
                </c:pt>
                <c:pt idx="524">
                  <c:v>5.25</c:v>
                </c:pt>
                <c:pt idx="525">
                  <c:v>5.26</c:v>
                </c:pt>
                <c:pt idx="526">
                  <c:v>5.270000000000001</c:v>
                </c:pt>
                <c:pt idx="527">
                  <c:v>5.28</c:v>
                </c:pt>
                <c:pt idx="528">
                  <c:v>5.29</c:v>
                </c:pt>
                <c:pt idx="529">
                  <c:v>5.3</c:v>
                </c:pt>
                <c:pt idx="530">
                  <c:v>5.31</c:v>
                </c:pt>
                <c:pt idx="531">
                  <c:v>5.319999999999998</c:v>
                </c:pt>
                <c:pt idx="532">
                  <c:v>5.33</c:v>
                </c:pt>
                <c:pt idx="533">
                  <c:v>5.34</c:v>
                </c:pt>
                <c:pt idx="534">
                  <c:v>5.35</c:v>
                </c:pt>
                <c:pt idx="535">
                  <c:v>5.359999999999998</c:v>
                </c:pt>
                <c:pt idx="536">
                  <c:v>5.37</c:v>
                </c:pt>
                <c:pt idx="537">
                  <c:v>5.38</c:v>
                </c:pt>
                <c:pt idx="538">
                  <c:v>5.39</c:v>
                </c:pt>
                <c:pt idx="539">
                  <c:v>5.4</c:v>
                </c:pt>
                <c:pt idx="540">
                  <c:v>5.41</c:v>
                </c:pt>
                <c:pt idx="541">
                  <c:v>5.42</c:v>
                </c:pt>
                <c:pt idx="542">
                  <c:v>5.430000000000002</c:v>
                </c:pt>
                <c:pt idx="543">
                  <c:v>5.44</c:v>
                </c:pt>
                <c:pt idx="544">
                  <c:v>5.45</c:v>
                </c:pt>
                <c:pt idx="545">
                  <c:v>5.46</c:v>
                </c:pt>
                <c:pt idx="546">
                  <c:v>5.470000000000002</c:v>
                </c:pt>
                <c:pt idx="547">
                  <c:v>5.48</c:v>
                </c:pt>
                <c:pt idx="548">
                  <c:v>5.49</c:v>
                </c:pt>
                <c:pt idx="549">
                  <c:v>5.5</c:v>
                </c:pt>
                <c:pt idx="550">
                  <c:v>5.51</c:v>
                </c:pt>
                <c:pt idx="551">
                  <c:v>5.52</c:v>
                </c:pt>
                <c:pt idx="552">
                  <c:v>5.53</c:v>
                </c:pt>
                <c:pt idx="553">
                  <c:v>5.54</c:v>
                </c:pt>
                <c:pt idx="554">
                  <c:v>5.55</c:v>
                </c:pt>
                <c:pt idx="555">
                  <c:v>5.56</c:v>
                </c:pt>
                <c:pt idx="556">
                  <c:v>5.57</c:v>
                </c:pt>
                <c:pt idx="557">
                  <c:v>5.58</c:v>
                </c:pt>
                <c:pt idx="558">
                  <c:v>5.59</c:v>
                </c:pt>
                <c:pt idx="559">
                  <c:v>5.6</c:v>
                </c:pt>
                <c:pt idx="560">
                  <c:v>5.609999999999998</c:v>
                </c:pt>
                <c:pt idx="561">
                  <c:v>5.619999999999996</c:v>
                </c:pt>
                <c:pt idx="562">
                  <c:v>5.63</c:v>
                </c:pt>
                <c:pt idx="563">
                  <c:v>5.64</c:v>
                </c:pt>
                <c:pt idx="564">
                  <c:v>5.649999999999999</c:v>
                </c:pt>
                <c:pt idx="565">
                  <c:v>5.659999999999997</c:v>
                </c:pt>
                <c:pt idx="566">
                  <c:v>5.67</c:v>
                </c:pt>
                <c:pt idx="567">
                  <c:v>5.68</c:v>
                </c:pt>
                <c:pt idx="568">
                  <c:v>5.689999999999999</c:v>
                </c:pt>
                <c:pt idx="569">
                  <c:v>5.7</c:v>
                </c:pt>
                <c:pt idx="570">
                  <c:v>5.71</c:v>
                </c:pt>
                <c:pt idx="571">
                  <c:v>5.72</c:v>
                </c:pt>
                <c:pt idx="572">
                  <c:v>5.73</c:v>
                </c:pt>
                <c:pt idx="573">
                  <c:v>5.74</c:v>
                </c:pt>
                <c:pt idx="574">
                  <c:v>5.75</c:v>
                </c:pt>
                <c:pt idx="575">
                  <c:v>5.76</c:v>
                </c:pt>
                <c:pt idx="576">
                  <c:v>5.770000000000001</c:v>
                </c:pt>
                <c:pt idx="577">
                  <c:v>5.78</c:v>
                </c:pt>
                <c:pt idx="578">
                  <c:v>5.79</c:v>
                </c:pt>
                <c:pt idx="579">
                  <c:v>5.8</c:v>
                </c:pt>
                <c:pt idx="580">
                  <c:v>5.81</c:v>
                </c:pt>
                <c:pt idx="581">
                  <c:v>5.819999999999998</c:v>
                </c:pt>
                <c:pt idx="582">
                  <c:v>5.83</c:v>
                </c:pt>
                <c:pt idx="583">
                  <c:v>5.84</c:v>
                </c:pt>
                <c:pt idx="584">
                  <c:v>5.85</c:v>
                </c:pt>
                <c:pt idx="585">
                  <c:v>5.859999999999998</c:v>
                </c:pt>
                <c:pt idx="586">
                  <c:v>5.87</c:v>
                </c:pt>
                <c:pt idx="587">
                  <c:v>5.88</c:v>
                </c:pt>
                <c:pt idx="588">
                  <c:v>5.89</c:v>
                </c:pt>
                <c:pt idx="589">
                  <c:v>5.9</c:v>
                </c:pt>
                <c:pt idx="590">
                  <c:v>5.91</c:v>
                </c:pt>
                <c:pt idx="591">
                  <c:v>5.92</c:v>
                </c:pt>
                <c:pt idx="592">
                  <c:v>5.930000000000002</c:v>
                </c:pt>
                <c:pt idx="593">
                  <c:v>5.94</c:v>
                </c:pt>
                <c:pt idx="594">
                  <c:v>5.95</c:v>
                </c:pt>
                <c:pt idx="595">
                  <c:v>5.96</c:v>
                </c:pt>
                <c:pt idx="596">
                  <c:v>5.970000000000002</c:v>
                </c:pt>
                <c:pt idx="597">
                  <c:v>5.98</c:v>
                </c:pt>
                <c:pt idx="598">
                  <c:v>5.99</c:v>
                </c:pt>
                <c:pt idx="599">
                  <c:v>6.0</c:v>
                </c:pt>
                <c:pt idx="600">
                  <c:v>6.01</c:v>
                </c:pt>
                <c:pt idx="601">
                  <c:v>6.02</c:v>
                </c:pt>
                <c:pt idx="602">
                  <c:v>6.03</c:v>
                </c:pt>
                <c:pt idx="603">
                  <c:v>6.04</c:v>
                </c:pt>
                <c:pt idx="604">
                  <c:v>6.05000000000001</c:v>
                </c:pt>
                <c:pt idx="605">
                  <c:v>6.06</c:v>
                </c:pt>
                <c:pt idx="606">
                  <c:v>6.07</c:v>
                </c:pt>
                <c:pt idx="607">
                  <c:v>6.08</c:v>
                </c:pt>
                <c:pt idx="608">
                  <c:v>6.09</c:v>
                </c:pt>
                <c:pt idx="609">
                  <c:v>6.1</c:v>
                </c:pt>
                <c:pt idx="610">
                  <c:v>6.109999999999999</c:v>
                </c:pt>
                <c:pt idx="611">
                  <c:v>6.119999999999997</c:v>
                </c:pt>
                <c:pt idx="612">
                  <c:v>6.13000000000001</c:v>
                </c:pt>
                <c:pt idx="613">
                  <c:v>6.14</c:v>
                </c:pt>
                <c:pt idx="614">
                  <c:v>6.149999999999999</c:v>
                </c:pt>
                <c:pt idx="615">
                  <c:v>6.159999999999997</c:v>
                </c:pt>
                <c:pt idx="616">
                  <c:v>6.17</c:v>
                </c:pt>
                <c:pt idx="617">
                  <c:v>6.18</c:v>
                </c:pt>
                <c:pt idx="618">
                  <c:v>6.189999999999999</c:v>
                </c:pt>
                <c:pt idx="619">
                  <c:v>6.2</c:v>
                </c:pt>
                <c:pt idx="620">
                  <c:v>6.21000000000001</c:v>
                </c:pt>
                <c:pt idx="621">
                  <c:v>6.22</c:v>
                </c:pt>
                <c:pt idx="622">
                  <c:v>6.23</c:v>
                </c:pt>
                <c:pt idx="623">
                  <c:v>6.24</c:v>
                </c:pt>
                <c:pt idx="624">
                  <c:v>6.25</c:v>
                </c:pt>
                <c:pt idx="625">
                  <c:v>6.26000000000001</c:v>
                </c:pt>
                <c:pt idx="626">
                  <c:v>6.270000000000001</c:v>
                </c:pt>
                <c:pt idx="627">
                  <c:v>6.28</c:v>
                </c:pt>
                <c:pt idx="628">
                  <c:v>6.29000000000001</c:v>
                </c:pt>
                <c:pt idx="629">
                  <c:v>6.30000000000001</c:v>
                </c:pt>
                <c:pt idx="630">
                  <c:v>6.31</c:v>
                </c:pt>
                <c:pt idx="631">
                  <c:v>6.319999999999998</c:v>
                </c:pt>
                <c:pt idx="632">
                  <c:v>6.33</c:v>
                </c:pt>
                <c:pt idx="633">
                  <c:v>6.34000000000001</c:v>
                </c:pt>
                <c:pt idx="634">
                  <c:v>6.35</c:v>
                </c:pt>
                <c:pt idx="635">
                  <c:v>6.359999999999998</c:v>
                </c:pt>
                <c:pt idx="636">
                  <c:v>6.37000000000001</c:v>
                </c:pt>
                <c:pt idx="637">
                  <c:v>6.38000000000001</c:v>
                </c:pt>
                <c:pt idx="638">
                  <c:v>6.39</c:v>
                </c:pt>
                <c:pt idx="639">
                  <c:v>6.4</c:v>
                </c:pt>
                <c:pt idx="640">
                  <c:v>6.41</c:v>
                </c:pt>
                <c:pt idx="641">
                  <c:v>6.42000000000001</c:v>
                </c:pt>
                <c:pt idx="642">
                  <c:v>6.430000000000002</c:v>
                </c:pt>
                <c:pt idx="643">
                  <c:v>6.44</c:v>
                </c:pt>
                <c:pt idx="644">
                  <c:v>6.45000000000001</c:v>
                </c:pt>
                <c:pt idx="645">
                  <c:v>6.46000000000001</c:v>
                </c:pt>
                <c:pt idx="646">
                  <c:v>6.470000000000002</c:v>
                </c:pt>
                <c:pt idx="647">
                  <c:v>6.48</c:v>
                </c:pt>
                <c:pt idx="648">
                  <c:v>6.49</c:v>
                </c:pt>
                <c:pt idx="649">
                  <c:v>6.50000000000001</c:v>
                </c:pt>
                <c:pt idx="650">
                  <c:v>6.51000000000001</c:v>
                </c:pt>
                <c:pt idx="651">
                  <c:v>6.52</c:v>
                </c:pt>
                <c:pt idx="652">
                  <c:v>6.53000000000001</c:v>
                </c:pt>
                <c:pt idx="653">
                  <c:v>6.54000000000001</c:v>
                </c:pt>
                <c:pt idx="654">
                  <c:v>6.55000000000001</c:v>
                </c:pt>
                <c:pt idx="655">
                  <c:v>6.56</c:v>
                </c:pt>
                <c:pt idx="656">
                  <c:v>6.57</c:v>
                </c:pt>
                <c:pt idx="657">
                  <c:v>6.58000000000001</c:v>
                </c:pt>
                <c:pt idx="658">
                  <c:v>6.59000000000001</c:v>
                </c:pt>
                <c:pt idx="659">
                  <c:v>6.6</c:v>
                </c:pt>
                <c:pt idx="660">
                  <c:v>6.610000000000006</c:v>
                </c:pt>
                <c:pt idx="661">
                  <c:v>6.620000000000004</c:v>
                </c:pt>
                <c:pt idx="662">
                  <c:v>6.63000000000001</c:v>
                </c:pt>
                <c:pt idx="663">
                  <c:v>6.64</c:v>
                </c:pt>
                <c:pt idx="664">
                  <c:v>6.649999999999999</c:v>
                </c:pt>
                <c:pt idx="665">
                  <c:v>6.660000000000005</c:v>
                </c:pt>
                <c:pt idx="666">
                  <c:v>6.67000000000001</c:v>
                </c:pt>
                <c:pt idx="667">
                  <c:v>6.68</c:v>
                </c:pt>
                <c:pt idx="668">
                  <c:v>6.690000000000007</c:v>
                </c:pt>
                <c:pt idx="669">
                  <c:v>6.70000000000001</c:v>
                </c:pt>
                <c:pt idx="670">
                  <c:v>6.71000000000001</c:v>
                </c:pt>
                <c:pt idx="671">
                  <c:v>6.72</c:v>
                </c:pt>
                <c:pt idx="672">
                  <c:v>6.73</c:v>
                </c:pt>
                <c:pt idx="673">
                  <c:v>6.74000000000001</c:v>
                </c:pt>
                <c:pt idx="674">
                  <c:v>6.75000000000001</c:v>
                </c:pt>
                <c:pt idx="675">
                  <c:v>6.760000000000009</c:v>
                </c:pt>
                <c:pt idx="676">
                  <c:v>6.77000000000001</c:v>
                </c:pt>
                <c:pt idx="677">
                  <c:v>6.78000000000001</c:v>
                </c:pt>
                <c:pt idx="678">
                  <c:v>6.79000000000001</c:v>
                </c:pt>
                <c:pt idx="679">
                  <c:v>6.80000000000001</c:v>
                </c:pt>
                <c:pt idx="680">
                  <c:v>6.81</c:v>
                </c:pt>
                <c:pt idx="681">
                  <c:v>6.820000000000006</c:v>
                </c:pt>
                <c:pt idx="682">
                  <c:v>6.83000000000001</c:v>
                </c:pt>
                <c:pt idx="683">
                  <c:v>6.84000000000001</c:v>
                </c:pt>
                <c:pt idx="684">
                  <c:v>6.850000000000008</c:v>
                </c:pt>
                <c:pt idx="685">
                  <c:v>6.860000000000006</c:v>
                </c:pt>
                <c:pt idx="686">
                  <c:v>6.87000000000001</c:v>
                </c:pt>
                <c:pt idx="687">
                  <c:v>6.88000000000001</c:v>
                </c:pt>
                <c:pt idx="688">
                  <c:v>6.89</c:v>
                </c:pt>
                <c:pt idx="689">
                  <c:v>6.90000000000001</c:v>
                </c:pt>
                <c:pt idx="690">
                  <c:v>6.91000000000001</c:v>
                </c:pt>
                <c:pt idx="691">
                  <c:v>6.92000000000001</c:v>
                </c:pt>
                <c:pt idx="692">
                  <c:v>6.93000000000001</c:v>
                </c:pt>
                <c:pt idx="693">
                  <c:v>6.94000000000001</c:v>
                </c:pt>
                <c:pt idx="694">
                  <c:v>6.95000000000001</c:v>
                </c:pt>
                <c:pt idx="695">
                  <c:v>6.96000000000001</c:v>
                </c:pt>
                <c:pt idx="696">
                  <c:v>6.970000000000002</c:v>
                </c:pt>
                <c:pt idx="697">
                  <c:v>6.98000000000001</c:v>
                </c:pt>
                <c:pt idx="698">
                  <c:v>6.99000000000001</c:v>
                </c:pt>
                <c:pt idx="699">
                  <c:v>7.00000000000001</c:v>
                </c:pt>
                <c:pt idx="700">
                  <c:v>7.01000000000001</c:v>
                </c:pt>
                <c:pt idx="701">
                  <c:v>7.020000000000008</c:v>
                </c:pt>
                <c:pt idx="702">
                  <c:v>7.03000000000001</c:v>
                </c:pt>
                <c:pt idx="703">
                  <c:v>7.04000000000001</c:v>
                </c:pt>
                <c:pt idx="704">
                  <c:v>7.05000000000001</c:v>
                </c:pt>
                <c:pt idx="705">
                  <c:v>7.060000000000008</c:v>
                </c:pt>
                <c:pt idx="706">
                  <c:v>7.07000000000001</c:v>
                </c:pt>
                <c:pt idx="707">
                  <c:v>7.08000000000001</c:v>
                </c:pt>
                <c:pt idx="708">
                  <c:v>7.09000000000001</c:v>
                </c:pt>
                <c:pt idx="709">
                  <c:v>7.100000000000009</c:v>
                </c:pt>
                <c:pt idx="710">
                  <c:v>7.110000000000007</c:v>
                </c:pt>
                <c:pt idx="711">
                  <c:v>7.120000000000005</c:v>
                </c:pt>
                <c:pt idx="712">
                  <c:v>7.13000000000001</c:v>
                </c:pt>
                <c:pt idx="713">
                  <c:v>7.140000000000009</c:v>
                </c:pt>
                <c:pt idx="714">
                  <c:v>7.150000000000007</c:v>
                </c:pt>
                <c:pt idx="715">
                  <c:v>7.160000000000005</c:v>
                </c:pt>
                <c:pt idx="716">
                  <c:v>7.17000000000001</c:v>
                </c:pt>
                <c:pt idx="717">
                  <c:v>7.180000000000009</c:v>
                </c:pt>
                <c:pt idx="718">
                  <c:v>7.190000000000007</c:v>
                </c:pt>
                <c:pt idx="719">
                  <c:v>7.20000000000001</c:v>
                </c:pt>
                <c:pt idx="720">
                  <c:v>7.21000000000001</c:v>
                </c:pt>
                <c:pt idx="721">
                  <c:v>7.22000000000001</c:v>
                </c:pt>
                <c:pt idx="722">
                  <c:v>7.23000000000001</c:v>
                </c:pt>
                <c:pt idx="723">
                  <c:v>7.24000000000001</c:v>
                </c:pt>
                <c:pt idx="724">
                  <c:v>7.25000000000001</c:v>
                </c:pt>
                <c:pt idx="725">
                  <c:v>7.26000000000001</c:v>
                </c:pt>
                <c:pt idx="726">
                  <c:v>7.27000000000001</c:v>
                </c:pt>
                <c:pt idx="727">
                  <c:v>7.28000000000001</c:v>
                </c:pt>
                <c:pt idx="728">
                  <c:v>7.29000000000001</c:v>
                </c:pt>
                <c:pt idx="729">
                  <c:v>7.30000000000001</c:v>
                </c:pt>
                <c:pt idx="730">
                  <c:v>7.310000000000008</c:v>
                </c:pt>
                <c:pt idx="731">
                  <c:v>7.320000000000006</c:v>
                </c:pt>
                <c:pt idx="732">
                  <c:v>7.33000000000001</c:v>
                </c:pt>
                <c:pt idx="733">
                  <c:v>7.34000000000001</c:v>
                </c:pt>
                <c:pt idx="734">
                  <c:v>7.350000000000008</c:v>
                </c:pt>
                <c:pt idx="735">
                  <c:v>7.360000000000006</c:v>
                </c:pt>
                <c:pt idx="736">
                  <c:v>7.37000000000001</c:v>
                </c:pt>
                <c:pt idx="737">
                  <c:v>7.38000000000001</c:v>
                </c:pt>
                <c:pt idx="738">
                  <c:v>7.390000000000009</c:v>
                </c:pt>
                <c:pt idx="739">
                  <c:v>7.40000000000001</c:v>
                </c:pt>
                <c:pt idx="740">
                  <c:v>7.41000000000001</c:v>
                </c:pt>
                <c:pt idx="741">
                  <c:v>7.42000000000001</c:v>
                </c:pt>
                <c:pt idx="742">
                  <c:v>7.43000000000001</c:v>
                </c:pt>
                <c:pt idx="743">
                  <c:v>7.44000000000001</c:v>
                </c:pt>
                <c:pt idx="744">
                  <c:v>7.45000000000001</c:v>
                </c:pt>
                <c:pt idx="745">
                  <c:v>7.46000000000001</c:v>
                </c:pt>
                <c:pt idx="746">
                  <c:v>7.47000000000001</c:v>
                </c:pt>
                <c:pt idx="747">
                  <c:v>7.48000000000001</c:v>
                </c:pt>
                <c:pt idx="748">
                  <c:v>7.49000000000001</c:v>
                </c:pt>
                <c:pt idx="749">
                  <c:v>7.50000000000001</c:v>
                </c:pt>
                <c:pt idx="750">
                  <c:v>7.51000000000001</c:v>
                </c:pt>
                <c:pt idx="751">
                  <c:v>7.520000000000008</c:v>
                </c:pt>
                <c:pt idx="752">
                  <c:v>7.53000000000001</c:v>
                </c:pt>
                <c:pt idx="753">
                  <c:v>7.54000000000001</c:v>
                </c:pt>
                <c:pt idx="754">
                  <c:v>7.55000000000001</c:v>
                </c:pt>
                <c:pt idx="755">
                  <c:v>7.560000000000008</c:v>
                </c:pt>
                <c:pt idx="756">
                  <c:v>7.57000000000001</c:v>
                </c:pt>
                <c:pt idx="757">
                  <c:v>7.58000000000001</c:v>
                </c:pt>
                <c:pt idx="758">
                  <c:v>7.59000000000001</c:v>
                </c:pt>
                <c:pt idx="759">
                  <c:v>7.600000000000008</c:v>
                </c:pt>
                <c:pt idx="760">
                  <c:v>7.610000000000006</c:v>
                </c:pt>
                <c:pt idx="761">
                  <c:v>7.620000000000004</c:v>
                </c:pt>
                <c:pt idx="762">
                  <c:v>7.63000000000001</c:v>
                </c:pt>
                <c:pt idx="763">
                  <c:v>7.640000000000009</c:v>
                </c:pt>
                <c:pt idx="764">
                  <c:v>7.650000000000007</c:v>
                </c:pt>
                <c:pt idx="765">
                  <c:v>7.660000000000005</c:v>
                </c:pt>
                <c:pt idx="766">
                  <c:v>7.67000000000001</c:v>
                </c:pt>
                <c:pt idx="767">
                  <c:v>7.680000000000009</c:v>
                </c:pt>
                <c:pt idx="768">
                  <c:v>7.690000000000007</c:v>
                </c:pt>
                <c:pt idx="769">
                  <c:v>7.70000000000001</c:v>
                </c:pt>
                <c:pt idx="770">
                  <c:v>7.71000000000001</c:v>
                </c:pt>
                <c:pt idx="771">
                  <c:v>7.720000000000009</c:v>
                </c:pt>
                <c:pt idx="772">
                  <c:v>7.73000000000001</c:v>
                </c:pt>
                <c:pt idx="773">
                  <c:v>7.74000000000001</c:v>
                </c:pt>
                <c:pt idx="774">
                  <c:v>7.75000000000001</c:v>
                </c:pt>
                <c:pt idx="775">
                  <c:v>7.760000000000009</c:v>
                </c:pt>
                <c:pt idx="776">
                  <c:v>7.77000000000001</c:v>
                </c:pt>
                <c:pt idx="777">
                  <c:v>7.78000000000001</c:v>
                </c:pt>
                <c:pt idx="778">
                  <c:v>7.79000000000001</c:v>
                </c:pt>
                <c:pt idx="779">
                  <c:v>7.80000000000001</c:v>
                </c:pt>
                <c:pt idx="780">
                  <c:v>7.810000000000008</c:v>
                </c:pt>
                <c:pt idx="781">
                  <c:v>7.820000000000006</c:v>
                </c:pt>
                <c:pt idx="782">
                  <c:v>7.83000000000001</c:v>
                </c:pt>
                <c:pt idx="783">
                  <c:v>7.84000000000001</c:v>
                </c:pt>
                <c:pt idx="784">
                  <c:v>7.850000000000008</c:v>
                </c:pt>
                <c:pt idx="785">
                  <c:v>7.860000000000006</c:v>
                </c:pt>
                <c:pt idx="786">
                  <c:v>7.87000000000001</c:v>
                </c:pt>
                <c:pt idx="787">
                  <c:v>7.88000000000001</c:v>
                </c:pt>
                <c:pt idx="788">
                  <c:v>7.890000000000009</c:v>
                </c:pt>
                <c:pt idx="789">
                  <c:v>7.90000000000001</c:v>
                </c:pt>
                <c:pt idx="790">
                  <c:v>7.91000000000001</c:v>
                </c:pt>
                <c:pt idx="791">
                  <c:v>7.92000000000001</c:v>
                </c:pt>
                <c:pt idx="792">
                  <c:v>7.93000000000001</c:v>
                </c:pt>
                <c:pt idx="793">
                  <c:v>7.94000000000001</c:v>
                </c:pt>
                <c:pt idx="794">
                  <c:v>7.95000000000001</c:v>
                </c:pt>
                <c:pt idx="795">
                  <c:v>7.96000000000001</c:v>
                </c:pt>
                <c:pt idx="796">
                  <c:v>7.97000000000001</c:v>
                </c:pt>
                <c:pt idx="797">
                  <c:v>7.98000000000001</c:v>
                </c:pt>
                <c:pt idx="798">
                  <c:v>7.99000000000001</c:v>
                </c:pt>
                <c:pt idx="799">
                  <c:v>8.00000000000001</c:v>
                </c:pt>
                <c:pt idx="800">
                  <c:v>8.01000000000001</c:v>
                </c:pt>
                <c:pt idx="801">
                  <c:v>8.02000000000001</c:v>
                </c:pt>
                <c:pt idx="802">
                  <c:v>8.03000000000001</c:v>
                </c:pt>
                <c:pt idx="803">
                  <c:v>8.040000000000008</c:v>
                </c:pt>
                <c:pt idx="804">
                  <c:v>8.05000000000001</c:v>
                </c:pt>
                <c:pt idx="805">
                  <c:v>8.06000000000001</c:v>
                </c:pt>
                <c:pt idx="806">
                  <c:v>8.07000000000001</c:v>
                </c:pt>
                <c:pt idx="807">
                  <c:v>8.08000000000001</c:v>
                </c:pt>
                <c:pt idx="808">
                  <c:v>8.09000000000001</c:v>
                </c:pt>
                <c:pt idx="809">
                  <c:v>8.10000000000001</c:v>
                </c:pt>
                <c:pt idx="810">
                  <c:v>8.11000000000001</c:v>
                </c:pt>
                <c:pt idx="811">
                  <c:v>8.12000000000001</c:v>
                </c:pt>
                <c:pt idx="812">
                  <c:v>8.130000000000008</c:v>
                </c:pt>
                <c:pt idx="813">
                  <c:v>8.140000000000006</c:v>
                </c:pt>
                <c:pt idx="814">
                  <c:v>8.15000000000001</c:v>
                </c:pt>
                <c:pt idx="815">
                  <c:v>8.16000000000001</c:v>
                </c:pt>
                <c:pt idx="816">
                  <c:v>8.17000000000001</c:v>
                </c:pt>
                <c:pt idx="817">
                  <c:v>8.18000000000001</c:v>
                </c:pt>
                <c:pt idx="818">
                  <c:v>8.19000000000001</c:v>
                </c:pt>
                <c:pt idx="819">
                  <c:v>8.20000000000001</c:v>
                </c:pt>
                <c:pt idx="820">
                  <c:v>8.210000000000008</c:v>
                </c:pt>
                <c:pt idx="821">
                  <c:v>8.219999999999998</c:v>
                </c:pt>
                <c:pt idx="822">
                  <c:v>8.23</c:v>
                </c:pt>
                <c:pt idx="823">
                  <c:v>8.240000000000011</c:v>
                </c:pt>
                <c:pt idx="824">
                  <c:v>8.25000000000001</c:v>
                </c:pt>
                <c:pt idx="825">
                  <c:v>8.26000000000001</c:v>
                </c:pt>
                <c:pt idx="826">
                  <c:v>8.27000000000001</c:v>
                </c:pt>
                <c:pt idx="827">
                  <c:v>8.28000000000001</c:v>
                </c:pt>
                <c:pt idx="828">
                  <c:v>8.290000000000008</c:v>
                </c:pt>
                <c:pt idx="829">
                  <c:v>8.30000000000001</c:v>
                </c:pt>
                <c:pt idx="830">
                  <c:v>8.31000000000001</c:v>
                </c:pt>
                <c:pt idx="831">
                  <c:v>8.32000000000001</c:v>
                </c:pt>
                <c:pt idx="832">
                  <c:v>8.33000000000001</c:v>
                </c:pt>
                <c:pt idx="833">
                  <c:v>8.34000000000001</c:v>
                </c:pt>
                <c:pt idx="834">
                  <c:v>8.350000000000022</c:v>
                </c:pt>
                <c:pt idx="835">
                  <c:v>8.36000000000002</c:v>
                </c:pt>
                <c:pt idx="836">
                  <c:v>8.37000000000002</c:v>
                </c:pt>
                <c:pt idx="837">
                  <c:v>8.38000000000001</c:v>
                </c:pt>
                <c:pt idx="838">
                  <c:v>8.39000000000001</c:v>
                </c:pt>
                <c:pt idx="839">
                  <c:v>8.40000000000001</c:v>
                </c:pt>
                <c:pt idx="840">
                  <c:v>8.41000000000001</c:v>
                </c:pt>
                <c:pt idx="841">
                  <c:v>8.42000000000001</c:v>
                </c:pt>
                <c:pt idx="842">
                  <c:v>8.43000000000001</c:v>
                </c:pt>
                <c:pt idx="843">
                  <c:v>8.44000000000001</c:v>
                </c:pt>
                <c:pt idx="844">
                  <c:v>8.45000000000002</c:v>
                </c:pt>
                <c:pt idx="845">
                  <c:v>8.46000000000001</c:v>
                </c:pt>
                <c:pt idx="846">
                  <c:v>8.47000000000001</c:v>
                </c:pt>
                <c:pt idx="847">
                  <c:v>8.48000000000001</c:v>
                </c:pt>
                <c:pt idx="848">
                  <c:v>8.490000000000012</c:v>
                </c:pt>
                <c:pt idx="849">
                  <c:v>8.50000000000001</c:v>
                </c:pt>
                <c:pt idx="850">
                  <c:v>8.51000000000001</c:v>
                </c:pt>
                <c:pt idx="851">
                  <c:v>8.52000000000001</c:v>
                </c:pt>
                <c:pt idx="852">
                  <c:v>8.53000000000001</c:v>
                </c:pt>
                <c:pt idx="853">
                  <c:v>8.540000000000008</c:v>
                </c:pt>
                <c:pt idx="854">
                  <c:v>8.55000000000001</c:v>
                </c:pt>
                <c:pt idx="855">
                  <c:v>8.56000000000001</c:v>
                </c:pt>
                <c:pt idx="856">
                  <c:v>8.57000000000001</c:v>
                </c:pt>
                <c:pt idx="857">
                  <c:v>8.58000000000001</c:v>
                </c:pt>
                <c:pt idx="858">
                  <c:v>8.59000000000001</c:v>
                </c:pt>
                <c:pt idx="859">
                  <c:v>8.60000000000001</c:v>
                </c:pt>
                <c:pt idx="860">
                  <c:v>8.61000000000001</c:v>
                </c:pt>
                <c:pt idx="861">
                  <c:v>8.62000000000001</c:v>
                </c:pt>
                <c:pt idx="862">
                  <c:v>8.630000000000008</c:v>
                </c:pt>
                <c:pt idx="863">
                  <c:v>8.640000000000006</c:v>
                </c:pt>
                <c:pt idx="864">
                  <c:v>8.65000000000001</c:v>
                </c:pt>
                <c:pt idx="865">
                  <c:v>8.66000000000001</c:v>
                </c:pt>
                <c:pt idx="866">
                  <c:v>8.67000000000001</c:v>
                </c:pt>
                <c:pt idx="867">
                  <c:v>8.68000000000001</c:v>
                </c:pt>
                <c:pt idx="868">
                  <c:v>8.69000000000001</c:v>
                </c:pt>
                <c:pt idx="869">
                  <c:v>8.70000000000001</c:v>
                </c:pt>
                <c:pt idx="870">
                  <c:v>8.710000000000008</c:v>
                </c:pt>
                <c:pt idx="871">
                  <c:v>8.719999999999998</c:v>
                </c:pt>
                <c:pt idx="872">
                  <c:v>8.73</c:v>
                </c:pt>
                <c:pt idx="873">
                  <c:v>8.740000000000011</c:v>
                </c:pt>
                <c:pt idx="874">
                  <c:v>8.75000000000001</c:v>
                </c:pt>
                <c:pt idx="875">
                  <c:v>8.76000000000001</c:v>
                </c:pt>
                <c:pt idx="876">
                  <c:v>8.77000000000001</c:v>
                </c:pt>
                <c:pt idx="877">
                  <c:v>8.78000000000001</c:v>
                </c:pt>
                <c:pt idx="878">
                  <c:v>8.790000000000008</c:v>
                </c:pt>
                <c:pt idx="879">
                  <c:v>8.80000000000001</c:v>
                </c:pt>
                <c:pt idx="880">
                  <c:v>8.81000000000001</c:v>
                </c:pt>
                <c:pt idx="881">
                  <c:v>8.82000000000001</c:v>
                </c:pt>
                <c:pt idx="882">
                  <c:v>8.83000000000001</c:v>
                </c:pt>
                <c:pt idx="883">
                  <c:v>8.84000000000001</c:v>
                </c:pt>
                <c:pt idx="884">
                  <c:v>8.850000000000022</c:v>
                </c:pt>
                <c:pt idx="885">
                  <c:v>8.86000000000002</c:v>
                </c:pt>
                <c:pt idx="886">
                  <c:v>8.87000000000002</c:v>
                </c:pt>
                <c:pt idx="887">
                  <c:v>8.88000000000001</c:v>
                </c:pt>
                <c:pt idx="888">
                  <c:v>8.89000000000001</c:v>
                </c:pt>
                <c:pt idx="889">
                  <c:v>8.90000000000001</c:v>
                </c:pt>
                <c:pt idx="890">
                  <c:v>8.91000000000001</c:v>
                </c:pt>
                <c:pt idx="891">
                  <c:v>8.92000000000001</c:v>
                </c:pt>
                <c:pt idx="892">
                  <c:v>8.93000000000001</c:v>
                </c:pt>
                <c:pt idx="893">
                  <c:v>8.94000000000001</c:v>
                </c:pt>
                <c:pt idx="894">
                  <c:v>8.95000000000002</c:v>
                </c:pt>
                <c:pt idx="895">
                  <c:v>8.96000000000001</c:v>
                </c:pt>
                <c:pt idx="896">
                  <c:v>8.97000000000001</c:v>
                </c:pt>
                <c:pt idx="897">
                  <c:v>8.98000000000001</c:v>
                </c:pt>
                <c:pt idx="898">
                  <c:v>8.990000000000012</c:v>
                </c:pt>
              </c:numCache>
            </c:numRef>
          </c:xVal>
          <c:yVal>
            <c:numRef>
              <c:f>ЭталонныеСпектры!$B$17:$AHP$17</c:f>
              <c:numCache>
                <c:formatCode>General</c:formatCode>
                <c:ptCount val="899"/>
                <c:pt idx="0">
                  <c:v>1083.225277777792</c:v>
                </c:pt>
                <c:pt idx="1">
                  <c:v>985.928611111111</c:v>
                </c:pt>
                <c:pt idx="2">
                  <c:v>2403.89666666667</c:v>
                </c:pt>
                <c:pt idx="3">
                  <c:v>19474.66027777758</c:v>
                </c:pt>
                <c:pt idx="4">
                  <c:v>4033.44833333335</c:v>
                </c:pt>
                <c:pt idx="5">
                  <c:v>655.438611111111</c:v>
                </c:pt>
                <c:pt idx="6">
                  <c:v>606.0069444444445</c:v>
                </c:pt>
                <c:pt idx="7">
                  <c:v>587.7716666666736</c:v>
                </c:pt>
                <c:pt idx="8">
                  <c:v>671.875</c:v>
                </c:pt>
                <c:pt idx="9">
                  <c:v>1546.96361111111</c:v>
                </c:pt>
                <c:pt idx="10">
                  <c:v>4410.237499999998</c:v>
                </c:pt>
                <c:pt idx="11">
                  <c:v>1489.68888888889</c:v>
                </c:pt>
                <c:pt idx="12">
                  <c:v>695.453888888889</c:v>
                </c:pt>
                <c:pt idx="13">
                  <c:v>1139.47416666667</c:v>
                </c:pt>
                <c:pt idx="14">
                  <c:v>738.1602777777781</c:v>
                </c:pt>
                <c:pt idx="15">
                  <c:v>590.452777777778</c:v>
                </c:pt>
                <c:pt idx="16">
                  <c:v>633.966388888888</c:v>
                </c:pt>
                <c:pt idx="17">
                  <c:v>583.833888888889</c:v>
                </c:pt>
                <c:pt idx="18">
                  <c:v>656.6791666666742</c:v>
                </c:pt>
                <c:pt idx="19">
                  <c:v>705.3488888888884</c:v>
                </c:pt>
                <c:pt idx="20">
                  <c:v>548.582222222222</c:v>
                </c:pt>
                <c:pt idx="21">
                  <c:v>532.6227777777785</c:v>
                </c:pt>
                <c:pt idx="22">
                  <c:v>664.793333333341</c:v>
                </c:pt>
                <c:pt idx="23">
                  <c:v>555.549166666668</c:v>
                </c:pt>
                <c:pt idx="24">
                  <c:v>566.5716666666685</c:v>
                </c:pt>
                <c:pt idx="25">
                  <c:v>476.505555555556</c:v>
                </c:pt>
                <c:pt idx="26">
                  <c:v>453.3613888888889</c:v>
                </c:pt>
                <c:pt idx="27">
                  <c:v>475.152777777778</c:v>
                </c:pt>
                <c:pt idx="28">
                  <c:v>514.9022222222175</c:v>
                </c:pt>
                <c:pt idx="29">
                  <c:v>473.5297222222219</c:v>
                </c:pt>
                <c:pt idx="30">
                  <c:v>449.847222222222</c:v>
                </c:pt>
                <c:pt idx="31">
                  <c:v>459.7641666666671</c:v>
                </c:pt>
                <c:pt idx="32">
                  <c:v>568.454444444443</c:v>
                </c:pt>
                <c:pt idx="33">
                  <c:v>1396.23333333332</c:v>
                </c:pt>
                <c:pt idx="34">
                  <c:v>3207.99277777778</c:v>
                </c:pt>
                <c:pt idx="35">
                  <c:v>2582.92444444444</c:v>
                </c:pt>
                <c:pt idx="36">
                  <c:v>1640.978611111111</c:v>
                </c:pt>
                <c:pt idx="37">
                  <c:v>874.8052777777781</c:v>
                </c:pt>
                <c:pt idx="38">
                  <c:v>519.7180555555585</c:v>
                </c:pt>
                <c:pt idx="39">
                  <c:v>445.315</c:v>
                </c:pt>
                <c:pt idx="40">
                  <c:v>443.113055555556</c:v>
                </c:pt>
                <c:pt idx="41">
                  <c:v>491.0955555555537</c:v>
                </c:pt>
                <c:pt idx="42">
                  <c:v>530.8783333333386</c:v>
                </c:pt>
                <c:pt idx="43">
                  <c:v>927.21</c:v>
                </c:pt>
                <c:pt idx="44">
                  <c:v>1498.54305555556</c:v>
                </c:pt>
                <c:pt idx="45">
                  <c:v>939.1775</c:v>
                </c:pt>
                <c:pt idx="46">
                  <c:v>522.927777777778</c:v>
                </c:pt>
                <c:pt idx="47">
                  <c:v>477.242222222222</c:v>
                </c:pt>
                <c:pt idx="48">
                  <c:v>462.7319444444436</c:v>
                </c:pt>
                <c:pt idx="49">
                  <c:v>493.534444444444</c:v>
                </c:pt>
                <c:pt idx="50">
                  <c:v>621.7750000000005</c:v>
                </c:pt>
                <c:pt idx="51">
                  <c:v>786.109444444444</c:v>
                </c:pt>
                <c:pt idx="52">
                  <c:v>811.9674999999975</c:v>
                </c:pt>
                <c:pt idx="53">
                  <c:v>672.918611111111</c:v>
                </c:pt>
                <c:pt idx="54">
                  <c:v>517.0891666666736</c:v>
                </c:pt>
                <c:pt idx="55">
                  <c:v>460.847777777778</c:v>
                </c:pt>
                <c:pt idx="56">
                  <c:v>491.768333333333</c:v>
                </c:pt>
                <c:pt idx="57">
                  <c:v>527.6574999999995</c:v>
                </c:pt>
                <c:pt idx="58">
                  <c:v>549.5224999999995</c:v>
                </c:pt>
                <c:pt idx="59">
                  <c:v>553.4827777777785</c:v>
                </c:pt>
                <c:pt idx="60">
                  <c:v>453.369166666667</c:v>
                </c:pt>
                <c:pt idx="61">
                  <c:v>384.014722222222</c:v>
                </c:pt>
                <c:pt idx="62">
                  <c:v>377.543055555556</c:v>
                </c:pt>
                <c:pt idx="63">
                  <c:v>378.053611111111</c:v>
                </c:pt>
                <c:pt idx="64">
                  <c:v>416.279444444444</c:v>
                </c:pt>
                <c:pt idx="65">
                  <c:v>452.4227777777751</c:v>
                </c:pt>
                <c:pt idx="66">
                  <c:v>399.3127777777776</c:v>
                </c:pt>
                <c:pt idx="67">
                  <c:v>352.0386111111106</c:v>
                </c:pt>
                <c:pt idx="68">
                  <c:v>375.804166666667</c:v>
                </c:pt>
                <c:pt idx="69">
                  <c:v>460.3383333333331</c:v>
                </c:pt>
                <c:pt idx="70">
                  <c:v>520.8719444444445</c:v>
                </c:pt>
                <c:pt idx="71">
                  <c:v>454.848611111111</c:v>
                </c:pt>
                <c:pt idx="72">
                  <c:v>402.151388888889</c:v>
                </c:pt>
                <c:pt idx="73">
                  <c:v>428.6508333333381</c:v>
                </c:pt>
                <c:pt idx="74">
                  <c:v>471.753611111111</c:v>
                </c:pt>
                <c:pt idx="75">
                  <c:v>481.598333333333</c:v>
                </c:pt>
                <c:pt idx="76">
                  <c:v>702.243888888889</c:v>
                </c:pt>
                <c:pt idx="77">
                  <c:v>1558.48222222222</c:v>
                </c:pt>
                <c:pt idx="78">
                  <c:v>2297.74194444444</c:v>
                </c:pt>
                <c:pt idx="79">
                  <c:v>1626.4</c:v>
                </c:pt>
                <c:pt idx="80">
                  <c:v>678.743888888889</c:v>
                </c:pt>
                <c:pt idx="81">
                  <c:v>372.6011111111106</c:v>
                </c:pt>
                <c:pt idx="82">
                  <c:v>356.430555555553</c:v>
                </c:pt>
                <c:pt idx="83">
                  <c:v>383.248888888889</c:v>
                </c:pt>
                <c:pt idx="84">
                  <c:v>422.96</c:v>
                </c:pt>
                <c:pt idx="85">
                  <c:v>472.918333333333</c:v>
                </c:pt>
                <c:pt idx="86">
                  <c:v>611.103611111111</c:v>
                </c:pt>
                <c:pt idx="87">
                  <c:v>785.1700000000005</c:v>
                </c:pt>
                <c:pt idx="88">
                  <c:v>747.068055555556</c:v>
                </c:pt>
                <c:pt idx="89">
                  <c:v>560.4358333333331</c:v>
                </c:pt>
                <c:pt idx="90">
                  <c:v>439.0961111111076</c:v>
                </c:pt>
                <c:pt idx="91">
                  <c:v>370.064722222222</c:v>
                </c:pt>
                <c:pt idx="92">
                  <c:v>334.7625</c:v>
                </c:pt>
                <c:pt idx="93">
                  <c:v>331.6136111111111</c:v>
                </c:pt>
                <c:pt idx="94">
                  <c:v>330.6275</c:v>
                </c:pt>
                <c:pt idx="95">
                  <c:v>320.9902777777748</c:v>
                </c:pt>
                <c:pt idx="96">
                  <c:v>308.9602777777766</c:v>
                </c:pt>
                <c:pt idx="97">
                  <c:v>312.4149999999989</c:v>
                </c:pt>
                <c:pt idx="98">
                  <c:v>344.724166666667</c:v>
                </c:pt>
                <c:pt idx="99">
                  <c:v>374.2986111111107</c:v>
                </c:pt>
                <c:pt idx="100">
                  <c:v>374.9949999999986</c:v>
                </c:pt>
                <c:pt idx="101">
                  <c:v>383.6875</c:v>
                </c:pt>
                <c:pt idx="102">
                  <c:v>394.264722222222</c:v>
                </c:pt>
                <c:pt idx="103">
                  <c:v>366.9672222222219</c:v>
                </c:pt>
                <c:pt idx="104">
                  <c:v>329.610555555556</c:v>
                </c:pt>
                <c:pt idx="105">
                  <c:v>312.3911111111082</c:v>
                </c:pt>
                <c:pt idx="106">
                  <c:v>310.195277777777</c:v>
                </c:pt>
                <c:pt idx="107">
                  <c:v>319.556388888889</c:v>
                </c:pt>
                <c:pt idx="108">
                  <c:v>336.058333333334</c:v>
                </c:pt>
                <c:pt idx="109">
                  <c:v>337.911666666667</c:v>
                </c:pt>
                <c:pt idx="110">
                  <c:v>320.0397222222219</c:v>
                </c:pt>
                <c:pt idx="111">
                  <c:v>306.157222222222</c:v>
                </c:pt>
                <c:pt idx="112">
                  <c:v>311.94</c:v>
                </c:pt>
                <c:pt idx="113">
                  <c:v>327.1533333333356</c:v>
                </c:pt>
                <c:pt idx="114">
                  <c:v>369.774166666667</c:v>
                </c:pt>
                <c:pt idx="115">
                  <c:v>482.877222222222</c:v>
                </c:pt>
                <c:pt idx="116">
                  <c:v>589.2680555555565</c:v>
                </c:pt>
                <c:pt idx="117">
                  <c:v>557.2175</c:v>
                </c:pt>
                <c:pt idx="118">
                  <c:v>428.1875</c:v>
                </c:pt>
                <c:pt idx="119">
                  <c:v>325.9802777777753</c:v>
                </c:pt>
                <c:pt idx="120">
                  <c:v>279.004444444444</c:v>
                </c:pt>
                <c:pt idx="121">
                  <c:v>260.2149999999997</c:v>
                </c:pt>
                <c:pt idx="122">
                  <c:v>253.1905555555549</c:v>
                </c:pt>
                <c:pt idx="123">
                  <c:v>269.1955555555559</c:v>
                </c:pt>
                <c:pt idx="124">
                  <c:v>316.948333333333</c:v>
                </c:pt>
                <c:pt idx="125">
                  <c:v>387.8577777777779</c:v>
                </c:pt>
                <c:pt idx="126">
                  <c:v>507.9263888888859</c:v>
                </c:pt>
                <c:pt idx="127">
                  <c:v>695.0855555555565</c:v>
                </c:pt>
                <c:pt idx="128">
                  <c:v>787.5780555555585</c:v>
                </c:pt>
                <c:pt idx="129">
                  <c:v>646.2647222222225</c:v>
                </c:pt>
                <c:pt idx="130">
                  <c:v>450.593611111111</c:v>
                </c:pt>
                <c:pt idx="131">
                  <c:v>355.411666666667</c:v>
                </c:pt>
                <c:pt idx="132">
                  <c:v>317.759444444444</c:v>
                </c:pt>
                <c:pt idx="133">
                  <c:v>297.624166666667</c:v>
                </c:pt>
                <c:pt idx="134">
                  <c:v>297.573333333333</c:v>
                </c:pt>
                <c:pt idx="135">
                  <c:v>312.677222222222</c:v>
                </c:pt>
                <c:pt idx="136">
                  <c:v>352.751666666667</c:v>
                </c:pt>
                <c:pt idx="137">
                  <c:v>484.0911111111079</c:v>
                </c:pt>
                <c:pt idx="138">
                  <c:v>713.955555555556</c:v>
                </c:pt>
                <c:pt idx="139">
                  <c:v>835.082222222222</c:v>
                </c:pt>
                <c:pt idx="140">
                  <c:v>688.223611111111</c:v>
                </c:pt>
                <c:pt idx="141">
                  <c:v>442.745833333337</c:v>
                </c:pt>
                <c:pt idx="142">
                  <c:v>297.274166666667</c:v>
                </c:pt>
                <c:pt idx="143">
                  <c:v>256.9827777777752</c:v>
                </c:pt>
                <c:pt idx="144">
                  <c:v>254.9008333333341</c:v>
                </c:pt>
                <c:pt idx="145">
                  <c:v>251.420277777778</c:v>
                </c:pt>
                <c:pt idx="146">
                  <c:v>243.635833333333</c:v>
                </c:pt>
                <c:pt idx="147">
                  <c:v>250.305</c:v>
                </c:pt>
                <c:pt idx="148">
                  <c:v>281.9402777777772</c:v>
                </c:pt>
                <c:pt idx="149">
                  <c:v>312.8208333333363</c:v>
                </c:pt>
                <c:pt idx="150">
                  <c:v>309.873055555556</c:v>
                </c:pt>
                <c:pt idx="151">
                  <c:v>278.9130555555536</c:v>
                </c:pt>
                <c:pt idx="152">
                  <c:v>249.9136111111095</c:v>
                </c:pt>
                <c:pt idx="153">
                  <c:v>236.4905555555557</c:v>
                </c:pt>
                <c:pt idx="154">
                  <c:v>235.680277777778</c:v>
                </c:pt>
                <c:pt idx="155">
                  <c:v>242.8305555555559</c:v>
                </c:pt>
                <c:pt idx="156">
                  <c:v>257.678888888889</c:v>
                </c:pt>
                <c:pt idx="157">
                  <c:v>280.3725</c:v>
                </c:pt>
                <c:pt idx="158">
                  <c:v>312.2858333333343</c:v>
                </c:pt>
                <c:pt idx="159">
                  <c:v>351.866944444444</c:v>
                </c:pt>
                <c:pt idx="160">
                  <c:v>412.667777777778</c:v>
                </c:pt>
                <c:pt idx="161">
                  <c:v>507.234166666667</c:v>
                </c:pt>
                <c:pt idx="162">
                  <c:v>568.18</c:v>
                </c:pt>
                <c:pt idx="163">
                  <c:v>518.1980555555585</c:v>
                </c:pt>
                <c:pt idx="164">
                  <c:v>397.484999999999</c:v>
                </c:pt>
                <c:pt idx="165">
                  <c:v>295.9391666666669</c:v>
                </c:pt>
                <c:pt idx="166">
                  <c:v>246.669444444444</c:v>
                </c:pt>
                <c:pt idx="167">
                  <c:v>234.036111111111</c:v>
                </c:pt>
                <c:pt idx="168">
                  <c:v>238.197777777778</c:v>
                </c:pt>
                <c:pt idx="169">
                  <c:v>249.1966666666667</c:v>
                </c:pt>
                <c:pt idx="170">
                  <c:v>270.614722222222</c:v>
                </c:pt>
                <c:pt idx="171">
                  <c:v>302.856666666667</c:v>
                </c:pt>
                <c:pt idx="172">
                  <c:v>331.267222222222</c:v>
                </c:pt>
                <c:pt idx="173">
                  <c:v>333.093611111111</c:v>
                </c:pt>
                <c:pt idx="174">
                  <c:v>300.8002777777777</c:v>
                </c:pt>
                <c:pt idx="175">
                  <c:v>263.9808333333343</c:v>
                </c:pt>
                <c:pt idx="176">
                  <c:v>248.995277777778</c:v>
                </c:pt>
                <c:pt idx="177">
                  <c:v>250.888611111111</c:v>
                </c:pt>
                <c:pt idx="178">
                  <c:v>255.805277777778</c:v>
                </c:pt>
                <c:pt idx="179">
                  <c:v>261.9411111111086</c:v>
                </c:pt>
                <c:pt idx="180">
                  <c:v>263.563888888889</c:v>
                </c:pt>
                <c:pt idx="181">
                  <c:v>255.2325</c:v>
                </c:pt>
                <c:pt idx="182">
                  <c:v>244.5975</c:v>
                </c:pt>
                <c:pt idx="183">
                  <c:v>238.907777777778</c:v>
                </c:pt>
                <c:pt idx="184">
                  <c:v>237.1113888888901</c:v>
                </c:pt>
                <c:pt idx="185">
                  <c:v>233.6375</c:v>
                </c:pt>
                <c:pt idx="186">
                  <c:v>226.7613888888901</c:v>
                </c:pt>
                <c:pt idx="187">
                  <c:v>218.8883333333354</c:v>
                </c:pt>
                <c:pt idx="188">
                  <c:v>211.31</c:v>
                </c:pt>
                <c:pt idx="189">
                  <c:v>207.615</c:v>
                </c:pt>
                <c:pt idx="190">
                  <c:v>208.947222222222</c:v>
                </c:pt>
                <c:pt idx="191">
                  <c:v>219.342222222222</c:v>
                </c:pt>
                <c:pt idx="192">
                  <c:v>245.8955555555559</c:v>
                </c:pt>
                <c:pt idx="193">
                  <c:v>289.4258333333341</c:v>
                </c:pt>
                <c:pt idx="194">
                  <c:v>340.2174999999997</c:v>
                </c:pt>
                <c:pt idx="195">
                  <c:v>368.6980555555556</c:v>
                </c:pt>
                <c:pt idx="196">
                  <c:v>347.283333333333</c:v>
                </c:pt>
                <c:pt idx="197">
                  <c:v>287.2575</c:v>
                </c:pt>
                <c:pt idx="198">
                  <c:v>234.869444444444</c:v>
                </c:pt>
                <c:pt idx="199">
                  <c:v>224.0383333333345</c:v>
                </c:pt>
                <c:pt idx="200">
                  <c:v>254.521666666667</c:v>
                </c:pt>
                <c:pt idx="201">
                  <c:v>299.5902777777767</c:v>
                </c:pt>
                <c:pt idx="202">
                  <c:v>330.9624999999997</c:v>
                </c:pt>
                <c:pt idx="203">
                  <c:v>337.941666666667</c:v>
                </c:pt>
                <c:pt idx="204">
                  <c:v>324.523611111111</c:v>
                </c:pt>
                <c:pt idx="205">
                  <c:v>306.8125</c:v>
                </c:pt>
                <c:pt idx="206">
                  <c:v>308.1863888888889</c:v>
                </c:pt>
                <c:pt idx="207">
                  <c:v>350.6225</c:v>
                </c:pt>
                <c:pt idx="208">
                  <c:v>428.7258333333343</c:v>
                </c:pt>
                <c:pt idx="209">
                  <c:v>501.9508333333361</c:v>
                </c:pt>
                <c:pt idx="210">
                  <c:v>513.0394444444445</c:v>
                </c:pt>
                <c:pt idx="211">
                  <c:v>433.3205555555559</c:v>
                </c:pt>
                <c:pt idx="212">
                  <c:v>316.7855555555537</c:v>
                </c:pt>
                <c:pt idx="213">
                  <c:v>229.447777777778</c:v>
                </c:pt>
                <c:pt idx="214">
                  <c:v>189.527222222222</c:v>
                </c:pt>
                <c:pt idx="215">
                  <c:v>176.920277777778</c:v>
                </c:pt>
                <c:pt idx="216">
                  <c:v>172.089444444444</c:v>
                </c:pt>
                <c:pt idx="217">
                  <c:v>172.4036111111099</c:v>
                </c:pt>
                <c:pt idx="218">
                  <c:v>179.4447222222213</c:v>
                </c:pt>
                <c:pt idx="219">
                  <c:v>193.465277777778</c:v>
                </c:pt>
                <c:pt idx="220">
                  <c:v>209.1055555555545</c:v>
                </c:pt>
                <c:pt idx="221">
                  <c:v>218.4663888888905</c:v>
                </c:pt>
                <c:pt idx="222">
                  <c:v>218.307777777778</c:v>
                </c:pt>
                <c:pt idx="223">
                  <c:v>214.896666666667</c:v>
                </c:pt>
                <c:pt idx="224">
                  <c:v>209.976944444444</c:v>
                </c:pt>
                <c:pt idx="225">
                  <c:v>200.8763888888905</c:v>
                </c:pt>
                <c:pt idx="226">
                  <c:v>191.3658333333341</c:v>
                </c:pt>
                <c:pt idx="227">
                  <c:v>190.276944444444</c:v>
                </c:pt>
                <c:pt idx="228">
                  <c:v>199.1436111111093</c:v>
                </c:pt>
                <c:pt idx="229">
                  <c:v>209.081666666667</c:v>
                </c:pt>
                <c:pt idx="230">
                  <c:v>207.541111111111</c:v>
                </c:pt>
                <c:pt idx="231">
                  <c:v>193.1780555555557</c:v>
                </c:pt>
                <c:pt idx="232">
                  <c:v>175.918611111111</c:v>
                </c:pt>
                <c:pt idx="233">
                  <c:v>165.2505555555549</c:v>
                </c:pt>
                <c:pt idx="234">
                  <c:v>164.2941666666659</c:v>
                </c:pt>
                <c:pt idx="235">
                  <c:v>169.0786111111109</c:v>
                </c:pt>
                <c:pt idx="236">
                  <c:v>174.840277777778</c:v>
                </c:pt>
                <c:pt idx="237">
                  <c:v>178.33</c:v>
                </c:pt>
                <c:pt idx="238">
                  <c:v>181.668055555556</c:v>
                </c:pt>
                <c:pt idx="239">
                  <c:v>186.418611111111</c:v>
                </c:pt>
                <c:pt idx="240">
                  <c:v>196.399444444444</c:v>
                </c:pt>
                <c:pt idx="241">
                  <c:v>208.510833333333</c:v>
                </c:pt>
                <c:pt idx="242">
                  <c:v>216.992222222222</c:v>
                </c:pt>
                <c:pt idx="243">
                  <c:v>212.2786111111099</c:v>
                </c:pt>
                <c:pt idx="244">
                  <c:v>195.2997222222208</c:v>
                </c:pt>
                <c:pt idx="245">
                  <c:v>176.371111111111</c:v>
                </c:pt>
                <c:pt idx="246">
                  <c:v>163.495277777778</c:v>
                </c:pt>
                <c:pt idx="247">
                  <c:v>160.4197222222209</c:v>
                </c:pt>
                <c:pt idx="248">
                  <c:v>167.352777777778</c:v>
                </c:pt>
                <c:pt idx="249">
                  <c:v>190.505277777778</c:v>
                </c:pt>
                <c:pt idx="250">
                  <c:v>231.4475</c:v>
                </c:pt>
                <c:pt idx="251">
                  <c:v>274.1127777777777</c:v>
                </c:pt>
                <c:pt idx="252">
                  <c:v>296.9858333333343</c:v>
                </c:pt>
                <c:pt idx="253">
                  <c:v>287.388611111111</c:v>
                </c:pt>
                <c:pt idx="254">
                  <c:v>259.313055555556</c:v>
                </c:pt>
                <c:pt idx="255">
                  <c:v>229.825555555556</c:v>
                </c:pt>
                <c:pt idx="256">
                  <c:v>211.5366666666669</c:v>
                </c:pt>
                <c:pt idx="257">
                  <c:v>204.087222222222</c:v>
                </c:pt>
                <c:pt idx="258">
                  <c:v>205.426111111111</c:v>
                </c:pt>
                <c:pt idx="259">
                  <c:v>210.6208333333341</c:v>
                </c:pt>
                <c:pt idx="260">
                  <c:v>213.138055555556</c:v>
                </c:pt>
                <c:pt idx="261">
                  <c:v>209.0783333333343</c:v>
                </c:pt>
                <c:pt idx="262">
                  <c:v>200.000277777778</c:v>
                </c:pt>
                <c:pt idx="263">
                  <c:v>189.036111111111</c:v>
                </c:pt>
                <c:pt idx="264">
                  <c:v>179.646944444444</c:v>
                </c:pt>
                <c:pt idx="265">
                  <c:v>172.427222222222</c:v>
                </c:pt>
                <c:pt idx="266">
                  <c:v>168.051666666667</c:v>
                </c:pt>
                <c:pt idx="267">
                  <c:v>166.8725</c:v>
                </c:pt>
                <c:pt idx="268">
                  <c:v>168.252777777778</c:v>
                </c:pt>
                <c:pt idx="269">
                  <c:v>172.357777777778</c:v>
                </c:pt>
                <c:pt idx="270">
                  <c:v>177.371666666667</c:v>
                </c:pt>
                <c:pt idx="271">
                  <c:v>184.8802777777785</c:v>
                </c:pt>
                <c:pt idx="272">
                  <c:v>195.8197222222213</c:v>
                </c:pt>
                <c:pt idx="273">
                  <c:v>208.7127777777779</c:v>
                </c:pt>
                <c:pt idx="274">
                  <c:v>225.4513888888912</c:v>
                </c:pt>
                <c:pt idx="275">
                  <c:v>239.830277777778</c:v>
                </c:pt>
                <c:pt idx="276">
                  <c:v>245.193888888889</c:v>
                </c:pt>
                <c:pt idx="277">
                  <c:v>238.888611111111</c:v>
                </c:pt>
                <c:pt idx="278">
                  <c:v>226.230833333333</c:v>
                </c:pt>
                <c:pt idx="279">
                  <c:v>217.6583333333347</c:v>
                </c:pt>
                <c:pt idx="280">
                  <c:v>215.4888888888909</c:v>
                </c:pt>
                <c:pt idx="281">
                  <c:v>215.968611111111</c:v>
                </c:pt>
                <c:pt idx="282">
                  <c:v>214.6116666666659</c:v>
                </c:pt>
                <c:pt idx="283">
                  <c:v>210.7791666666655</c:v>
                </c:pt>
                <c:pt idx="284">
                  <c:v>203.7916666666665</c:v>
                </c:pt>
                <c:pt idx="285">
                  <c:v>197.015277777778</c:v>
                </c:pt>
                <c:pt idx="286">
                  <c:v>190.690833333333</c:v>
                </c:pt>
                <c:pt idx="287">
                  <c:v>184.901111111111</c:v>
                </c:pt>
                <c:pt idx="288">
                  <c:v>177.675833333333</c:v>
                </c:pt>
                <c:pt idx="289">
                  <c:v>170.890277777778</c:v>
                </c:pt>
                <c:pt idx="290">
                  <c:v>167.265833333333</c:v>
                </c:pt>
                <c:pt idx="291">
                  <c:v>166.5691666666669</c:v>
                </c:pt>
                <c:pt idx="292">
                  <c:v>170.2730555555542</c:v>
                </c:pt>
                <c:pt idx="293">
                  <c:v>174.502777777778</c:v>
                </c:pt>
                <c:pt idx="294">
                  <c:v>178.824166666667</c:v>
                </c:pt>
                <c:pt idx="295">
                  <c:v>179.9775</c:v>
                </c:pt>
                <c:pt idx="296">
                  <c:v>178.4125</c:v>
                </c:pt>
                <c:pt idx="297">
                  <c:v>176.568055555556</c:v>
                </c:pt>
                <c:pt idx="298">
                  <c:v>180.3919444444449</c:v>
                </c:pt>
                <c:pt idx="299">
                  <c:v>198.745555555554</c:v>
                </c:pt>
                <c:pt idx="300">
                  <c:v>244.353055555556</c:v>
                </c:pt>
                <c:pt idx="301">
                  <c:v>315.4008333333358</c:v>
                </c:pt>
                <c:pt idx="302">
                  <c:v>391.0811111111081</c:v>
                </c:pt>
                <c:pt idx="303">
                  <c:v>431.833333333333</c:v>
                </c:pt>
                <c:pt idx="304">
                  <c:v>418.303333333334</c:v>
                </c:pt>
                <c:pt idx="305">
                  <c:v>365.9613888888867</c:v>
                </c:pt>
                <c:pt idx="306">
                  <c:v>306.6644444444443</c:v>
                </c:pt>
                <c:pt idx="307">
                  <c:v>265.565</c:v>
                </c:pt>
                <c:pt idx="308">
                  <c:v>244.207777777778</c:v>
                </c:pt>
                <c:pt idx="309">
                  <c:v>237.145833333333</c:v>
                </c:pt>
                <c:pt idx="310">
                  <c:v>233.485555555556</c:v>
                </c:pt>
                <c:pt idx="311">
                  <c:v>227.432222222222</c:v>
                </c:pt>
                <c:pt idx="312">
                  <c:v>217.429722222222</c:v>
                </c:pt>
                <c:pt idx="313">
                  <c:v>207.409444444444</c:v>
                </c:pt>
                <c:pt idx="314">
                  <c:v>200.1583333333347</c:v>
                </c:pt>
                <c:pt idx="315">
                  <c:v>197.7780555555549</c:v>
                </c:pt>
                <c:pt idx="316">
                  <c:v>197.173888888889</c:v>
                </c:pt>
                <c:pt idx="317">
                  <c:v>196.8944444444445</c:v>
                </c:pt>
                <c:pt idx="318">
                  <c:v>196.2430555555542</c:v>
                </c:pt>
                <c:pt idx="319">
                  <c:v>194.7055555555545</c:v>
                </c:pt>
                <c:pt idx="320">
                  <c:v>193.9233333333343</c:v>
                </c:pt>
                <c:pt idx="321">
                  <c:v>193.198055555556</c:v>
                </c:pt>
                <c:pt idx="322">
                  <c:v>193.6116666666659</c:v>
                </c:pt>
                <c:pt idx="323">
                  <c:v>195.01</c:v>
                </c:pt>
                <c:pt idx="324">
                  <c:v>197.6613888888904</c:v>
                </c:pt>
                <c:pt idx="325">
                  <c:v>200.935833333333</c:v>
                </c:pt>
                <c:pt idx="326">
                  <c:v>205.627222222222</c:v>
                </c:pt>
                <c:pt idx="327">
                  <c:v>206.403333333333</c:v>
                </c:pt>
                <c:pt idx="328">
                  <c:v>203.4</c:v>
                </c:pt>
                <c:pt idx="329">
                  <c:v>195.1325</c:v>
                </c:pt>
                <c:pt idx="330">
                  <c:v>187.173333333333</c:v>
                </c:pt>
                <c:pt idx="331">
                  <c:v>180.8822222222232</c:v>
                </c:pt>
                <c:pt idx="332">
                  <c:v>178.505</c:v>
                </c:pt>
                <c:pt idx="333">
                  <c:v>179.1141666666659</c:v>
                </c:pt>
                <c:pt idx="334">
                  <c:v>178.665277777778</c:v>
                </c:pt>
                <c:pt idx="335">
                  <c:v>175.452777777778</c:v>
                </c:pt>
                <c:pt idx="336">
                  <c:v>167.748333333333</c:v>
                </c:pt>
                <c:pt idx="337">
                  <c:v>158.3825000000009</c:v>
                </c:pt>
                <c:pt idx="338">
                  <c:v>150.553888888889</c:v>
                </c:pt>
                <c:pt idx="339">
                  <c:v>145.7941666666659</c:v>
                </c:pt>
                <c:pt idx="340">
                  <c:v>145.3913888888911</c:v>
                </c:pt>
                <c:pt idx="341">
                  <c:v>147.0</c:v>
                </c:pt>
                <c:pt idx="342">
                  <c:v>149.721944444444</c:v>
                </c:pt>
                <c:pt idx="343">
                  <c:v>151.191111111111</c:v>
                </c:pt>
                <c:pt idx="344">
                  <c:v>152.201944444444</c:v>
                </c:pt>
                <c:pt idx="345">
                  <c:v>154.0713888888902</c:v>
                </c:pt>
                <c:pt idx="346">
                  <c:v>155.902222222222</c:v>
                </c:pt>
                <c:pt idx="347">
                  <c:v>155.8200000000009</c:v>
                </c:pt>
                <c:pt idx="348">
                  <c:v>157.693888888889</c:v>
                </c:pt>
                <c:pt idx="349">
                  <c:v>172.255277777778</c:v>
                </c:pt>
                <c:pt idx="350">
                  <c:v>221.789444444444</c:v>
                </c:pt>
                <c:pt idx="351">
                  <c:v>323.039166666667</c:v>
                </c:pt>
                <c:pt idx="352">
                  <c:v>470.746944444444</c:v>
                </c:pt>
                <c:pt idx="353">
                  <c:v>612.5855555555565</c:v>
                </c:pt>
                <c:pt idx="354">
                  <c:v>674.995</c:v>
                </c:pt>
                <c:pt idx="355">
                  <c:v>621.843888888889</c:v>
                </c:pt>
                <c:pt idx="356">
                  <c:v>486.237499999999</c:v>
                </c:pt>
                <c:pt idx="357">
                  <c:v>340.968611111111</c:v>
                </c:pt>
                <c:pt idx="358">
                  <c:v>238.038611111111</c:v>
                </c:pt>
                <c:pt idx="359">
                  <c:v>183.438611111111</c:v>
                </c:pt>
                <c:pt idx="360">
                  <c:v>159.868611111111</c:v>
                </c:pt>
                <c:pt idx="361">
                  <c:v>148.8463888888905</c:v>
                </c:pt>
                <c:pt idx="362">
                  <c:v>143.2147222222205</c:v>
                </c:pt>
                <c:pt idx="363">
                  <c:v>142.4236111111109</c:v>
                </c:pt>
                <c:pt idx="364">
                  <c:v>145.304444444444</c:v>
                </c:pt>
                <c:pt idx="365">
                  <c:v>151.276944444444</c:v>
                </c:pt>
                <c:pt idx="366">
                  <c:v>157.2205555555549</c:v>
                </c:pt>
                <c:pt idx="367">
                  <c:v>160.255</c:v>
                </c:pt>
                <c:pt idx="368">
                  <c:v>157.6555555555549</c:v>
                </c:pt>
                <c:pt idx="369">
                  <c:v>151.845833333333</c:v>
                </c:pt>
                <c:pt idx="370">
                  <c:v>143.379166666667</c:v>
                </c:pt>
                <c:pt idx="371">
                  <c:v>135.775833333333</c:v>
                </c:pt>
                <c:pt idx="372">
                  <c:v>129.374166666667</c:v>
                </c:pt>
                <c:pt idx="373">
                  <c:v>124.258611111111</c:v>
                </c:pt>
                <c:pt idx="374">
                  <c:v>120.497777777778</c:v>
                </c:pt>
                <c:pt idx="375">
                  <c:v>116.951944444444</c:v>
                </c:pt>
                <c:pt idx="376">
                  <c:v>112.963055555556</c:v>
                </c:pt>
                <c:pt idx="377">
                  <c:v>108.5266666666673</c:v>
                </c:pt>
                <c:pt idx="378">
                  <c:v>105.6880555555552</c:v>
                </c:pt>
                <c:pt idx="379">
                  <c:v>102.0475000000006</c:v>
                </c:pt>
                <c:pt idx="380">
                  <c:v>99.55</c:v>
                </c:pt>
                <c:pt idx="381">
                  <c:v>98.88527777777776</c:v>
                </c:pt>
                <c:pt idx="382">
                  <c:v>101.430277777778</c:v>
                </c:pt>
                <c:pt idx="383">
                  <c:v>107.933333333333</c:v>
                </c:pt>
                <c:pt idx="384">
                  <c:v>117.417777777778</c:v>
                </c:pt>
                <c:pt idx="385">
                  <c:v>128.534166666667</c:v>
                </c:pt>
                <c:pt idx="386">
                  <c:v>138.067777777778</c:v>
                </c:pt>
                <c:pt idx="387">
                  <c:v>145.645</c:v>
                </c:pt>
                <c:pt idx="388">
                  <c:v>152.9405555555549</c:v>
                </c:pt>
                <c:pt idx="389">
                  <c:v>162.4430555555548</c:v>
                </c:pt>
                <c:pt idx="390">
                  <c:v>175.9383333333347</c:v>
                </c:pt>
                <c:pt idx="391">
                  <c:v>189.5630555555549</c:v>
                </c:pt>
                <c:pt idx="392">
                  <c:v>199.0630555555549</c:v>
                </c:pt>
                <c:pt idx="393">
                  <c:v>199.5675</c:v>
                </c:pt>
                <c:pt idx="394">
                  <c:v>192.774444444444</c:v>
                </c:pt>
                <c:pt idx="395">
                  <c:v>184.4188888888901</c:v>
                </c:pt>
                <c:pt idx="396">
                  <c:v>176.7836111111098</c:v>
                </c:pt>
                <c:pt idx="397">
                  <c:v>172.3188888888903</c:v>
                </c:pt>
                <c:pt idx="398">
                  <c:v>167.815277777778</c:v>
                </c:pt>
                <c:pt idx="399">
                  <c:v>161.655</c:v>
                </c:pt>
                <c:pt idx="400">
                  <c:v>152.663333333333</c:v>
                </c:pt>
                <c:pt idx="401">
                  <c:v>141.205277777778</c:v>
                </c:pt>
                <c:pt idx="402">
                  <c:v>130.450277777778</c:v>
                </c:pt>
                <c:pt idx="403">
                  <c:v>122.076666666667</c:v>
                </c:pt>
                <c:pt idx="404">
                  <c:v>117.586944444444</c:v>
                </c:pt>
                <c:pt idx="405">
                  <c:v>116.311666666667</c:v>
                </c:pt>
                <c:pt idx="406">
                  <c:v>117.304444444444</c:v>
                </c:pt>
                <c:pt idx="407">
                  <c:v>118.664444444444</c:v>
                </c:pt>
                <c:pt idx="408">
                  <c:v>118.7888888888882</c:v>
                </c:pt>
                <c:pt idx="409">
                  <c:v>119.405555555556</c:v>
                </c:pt>
                <c:pt idx="410">
                  <c:v>120.2580555555554</c:v>
                </c:pt>
                <c:pt idx="411">
                  <c:v>123.881944444444</c:v>
                </c:pt>
                <c:pt idx="412">
                  <c:v>130.566944444444</c:v>
                </c:pt>
                <c:pt idx="413">
                  <c:v>138.1283333333346</c:v>
                </c:pt>
                <c:pt idx="414">
                  <c:v>143.2397222222207</c:v>
                </c:pt>
                <c:pt idx="415">
                  <c:v>143.3913888888911</c:v>
                </c:pt>
                <c:pt idx="416">
                  <c:v>140.3183333333345</c:v>
                </c:pt>
                <c:pt idx="417">
                  <c:v>137.0925</c:v>
                </c:pt>
                <c:pt idx="418">
                  <c:v>134.9063888888905</c:v>
                </c:pt>
                <c:pt idx="419">
                  <c:v>136.4808333333345</c:v>
                </c:pt>
                <c:pt idx="420">
                  <c:v>140.334722222222</c:v>
                </c:pt>
                <c:pt idx="421">
                  <c:v>143.693333333333</c:v>
                </c:pt>
                <c:pt idx="422">
                  <c:v>145.029444444444</c:v>
                </c:pt>
                <c:pt idx="423">
                  <c:v>143.290833333333</c:v>
                </c:pt>
                <c:pt idx="424">
                  <c:v>137.575833333333</c:v>
                </c:pt>
                <c:pt idx="425">
                  <c:v>131.417777777778</c:v>
                </c:pt>
                <c:pt idx="426">
                  <c:v>124.261666666668</c:v>
                </c:pt>
                <c:pt idx="427">
                  <c:v>116.749166666667</c:v>
                </c:pt>
                <c:pt idx="428">
                  <c:v>109.970277777778</c:v>
                </c:pt>
                <c:pt idx="429">
                  <c:v>103.7272222222221</c:v>
                </c:pt>
                <c:pt idx="430">
                  <c:v>98.66249999999998</c:v>
                </c:pt>
                <c:pt idx="431">
                  <c:v>94.7302777777778</c:v>
                </c:pt>
                <c:pt idx="432">
                  <c:v>93.2719444444444</c:v>
                </c:pt>
                <c:pt idx="433">
                  <c:v>94.6472222222222</c:v>
                </c:pt>
                <c:pt idx="434">
                  <c:v>100.102222222222</c:v>
                </c:pt>
                <c:pt idx="435">
                  <c:v>108.545277777778</c:v>
                </c:pt>
                <c:pt idx="436">
                  <c:v>120.0880555555554</c:v>
                </c:pt>
                <c:pt idx="437">
                  <c:v>134.7447222222205</c:v>
                </c:pt>
                <c:pt idx="438">
                  <c:v>154.2777777777775</c:v>
                </c:pt>
                <c:pt idx="439">
                  <c:v>184.061944444444</c:v>
                </c:pt>
                <c:pt idx="440">
                  <c:v>227.3288888888911</c:v>
                </c:pt>
                <c:pt idx="441">
                  <c:v>279.081666666667</c:v>
                </c:pt>
                <c:pt idx="442">
                  <c:v>320.635277777777</c:v>
                </c:pt>
                <c:pt idx="443">
                  <c:v>335.306666666667</c:v>
                </c:pt>
                <c:pt idx="444">
                  <c:v>314.2049999999999</c:v>
                </c:pt>
                <c:pt idx="445">
                  <c:v>268.5388888888889</c:v>
                </c:pt>
                <c:pt idx="446">
                  <c:v>217.826666666667</c:v>
                </c:pt>
                <c:pt idx="447">
                  <c:v>178.22</c:v>
                </c:pt>
                <c:pt idx="448">
                  <c:v>153.8930555555559</c:v>
                </c:pt>
                <c:pt idx="449">
                  <c:v>141.9763888888903</c:v>
                </c:pt>
                <c:pt idx="450">
                  <c:v>136.0055555555548</c:v>
                </c:pt>
                <c:pt idx="451">
                  <c:v>132.670833333333</c:v>
                </c:pt>
                <c:pt idx="452">
                  <c:v>129.792222222222</c:v>
                </c:pt>
                <c:pt idx="453">
                  <c:v>126.8788888888878</c:v>
                </c:pt>
                <c:pt idx="454">
                  <c:v>125.2488888888884</c:v>
                </c:pt>
                <c:pt idx="455">
                  <c:v>124.234444444444</c:v>
                </c:pt>
                <c:pt idx="456">
                  <c:v>124.269722222222</c:v>
                </c:pt>
                <c:pt idx="457">
                  <c:v>125.239444444444</c:v>
                </c:pt>
                <c:pt idx="458">
                  <c:v>127.429444444444</c:v>
                </c:pt>
                <c:pt idx="459">
                  <c:v>129.3963888888908</c:v>
                </c:pt>
                <c:pt idx="460">
                  <c:v>130.565833333333</c:v>
                </c:pt>
                <c:pt idx="461">
                  <c:v>130.168055555556</c:v>
                </c:pt>
                <c:pt idx="462">
                  <c:v>129.4063888888905</c:v>
                </c:pt>
                <c:pt idx="463">
                  <c:v>129.037777777778</c:v>
                </c:pt>
                <c:pt idx="464">
                  <c:v>130.688611111111</c:v>
                </c:pt>
                <c:pt idx="465">
                  <c:v>133.7897222222211</c:v>
                </c:pt>
                <c:pt idx="466">
                  <c:v>137.702222222222</c:v>
                </c:pt>
                <c:pt idx="467">
                  <c:v>140.4822222222227</c:v>
                </c:pt>
                <c:pt idx="468">
                  <c:v>140.0397222222211</c:v>
                </c:pt>
                <c:pt idx="469">
                  <c:v>136.939166666667</c:v>
                </c:pt>
                <c:pt idx="470">
                  <c:v>131.330277777778</c:v>
                </c:pt>
                <c:pt idx="471">
                  <c:v>125.266944444444</c:v>
                </c:pt>
                <c:pt idx="472">
                  <c:v>119.842222222222</c:v>
                </c:pt>
                <c:pt idx="473">
                  <c:v>115.230833333333</c:v>
                </c:pt>
                <c:pt idx="474">
                  <c:v>109.783611111111</c:v>
                </c:pt>
                <c:pt idx="475">
                  <c:v>103.2577777777779</c:v>
                </c:pt>
                <c:pt idx="476">
                  <c:v>96.15222222222218</c:v>
                </c:pt>
                <c:pt idx="477">
                  <c:v>88.81777777777778</c:v>
                </c:pt>
                <c:pt idx="478">
                  <c:v>82.8072222222222</c:v>
                </c:pt>
                <c:pt idx="479">
                  <c:v>78.46888888888846</c:v>
                </c:pt>
                <c:pt idx="480">
                  <c:v>74.85027777777775</c:v>
                </c:pt>
                <c:pt idx="481">
                  <c:v>72.30027777777778</c:v>
                </c:pt>
                <c:pt idx="482">
                  <c:v>70.2322222222222</c:v>
                </c:pt>
                <c:pt idx="483">
                  <c:v>69.06083333333328</c:v>
                </c:pt>
                <c:pt idx="484">
                  <c:v>70.6644444444444</c:v>
                </c:pt>
                <c:pt idx="485">
                  <c:v>73.9994444444445</c:v>
                </c:pt>
                <c:pt idx="486">
                  <c:v>80.9661111111111</c:v>
                </c:pt>
                <c:pt idx="487">
                  <c:v>91.2841666666667</c:v>
                </c:pt>
                <c:pt idx="488">
                  <c:v>107.3</c:v>
                </c:pt>
                <c:pt idx="489">
                  <c:v>133.638611111111</c:v>
                </c:pt>
                <c:pt idx="490">
                  <c:v>176.559166666667</c:v>
                </c:pt>
                <c:pt idx="491">
                  <c:v>238.373888888889</c:v>
                </c:pt>
                <c:pt idx="492">
                  <c:v>309.258888888889</c:v>
                </c:pt>
                <c:pt idx="493">
                  <c:v>368.692222222222</c:v>
                </c:pt>
                <c:pt idx="494">
                  <c:v>391.016944444444</c:v>
                </c:pt>
                <c:pt idx="495">
                  <c:v>366.060833333337</c:v>
                </c:pt>
                <c:pt idx="496">
                  <c:v>304.4475</c:v>
                </c:pt>
                <c:pt idx="497">
                  <c:v>231.6805555555553</c:v>
                </c:pt>
                <c:pt idx="498">
                  <c:v>170.190833333333</c:v>
                </c:pt>
                <c:pt idx="499">
                  <c:v>129.8863888888912</c:v>
                </c:pt>
                <c:pt idx="500">
                  <c:v>107.700555555556</c:v>
                </c:pt>
                <c:pt idx="501">
                  <c:v>96.14777777777775</c:v>
                </c:pt>
                <c:pt idx="502">
                  <c:v>88.8275</c:v>
                </c:pt>
                <c:pt idx="503">
                  <c:v>83.4652777777778</c:v>
                </c:pt>
                <c:pt idx="504">
                  <c:v>79.3141666666667</c:v>
                </c:pt>
                <c:pt idx="505">
                  <c:v>77.55361111111108</c:v>
                </c:pt>
                <c:pt idx="506">
                  <c:v>77.15833333333234</c:v>
                </c:pt>
                <c:pt idx="507">
                  <c:v>77.68888888888779</c:v>
                </c:pt>
                <c:pt idx="508">
                  <c:v>80.20083333333328</c:v>
                </c:pt>
                <c:pt idx="509">
                  <c:v>83.11833333333266</c:v>
                </c:pt>
                <c:pt idx="510">
                  <c:v>85.8972222222222</c:v>
                </c:pt>
                <c:pt idx="511">
                  <c:v>86.8019444444444</c:v>
                </c:pt>
                <c:pt idx="512">
                  <c:v>84.9836111111111</c:v>
                </c:pt>
                <c:pt idx="513">
                  <c:v>82.11055555555558</c:v>
                </c:pt>
                <c:pt idx="514">
                  <c:v>79.4275</c:v>
                </c:pt>
                <c:pt idx="515">
                  <c:v>78.6</c:v>
                </c:pt>
                <c:pt idx="516">
                  <c:v>80.45555555555555</c:v>
                </c:pt>
                <c:pt idx="517">
                  <c:v>83.51083333333328</c:v>
                </c:pt>
                <c:pt idx="518">
                  <c:v>86.92888888888797</c:v>
                </c:pt>
                <c:pt idx="519">
                  <c:v>88.3972222222222</c:v>
                </c:pt>
                <c:pt idx="520">
                  <c:v>87.8841666666667</c:v>
                </c:pt>
                <c:pt idx="521">
                  <c:v>85.6425</c:v>
                </c:pt>
                <c:pt idx="522">
                  <c:v>83.89833333333276</c:v>
                </c:pt>
                <c:pt idx="523">
                  <c:v>81.82083333333269</c:v>
                </c:pt>
                <c:pt idx="524">
                  <c:v>79.9930555555556</c:v>
                </c:pt>
                <c:pt idx="525">
                  <c:v>78.1425</c:v>
                </c:pt>
                <c:pt idx="526">
                  <c:v>74.8516666666667</c:v>
                </c:pt>
                <c:pt idx="527">
                  <c:v>70.60444444444438</c:v>
                </c:pt>
                <c:pt idx="528">
                  <c:v>66.3708333333325</c:v>
                </c:pt>
                <c:pt idx="529">
                  <c:v>62.81027777777732</c:v>
                </c:pt>
                <c:pt idx="530">
                  <c:v>60.2811111111111</c:v>
                </c:pt>
                <c:pt idx="531">
                  <c:v>59.13250000000021</c:v>
                </c:pt>
                <c:pt idx="532">
                  <c:v>59.755</c:v>
                </c:pt>
                <c:pt idx="533">
                  <c:v>62.7561111111111</c:v>
                </c:pt>
                <c:pt idx="534">
                  <c:v>67.54888888888826</c:v>
                </c:pt>
                <c:pt idx="535">
                  <c:v>75.29638888888856</c:v>
                </c:pt>
                <c:pt idx="536">
                  <c:v>85.8497222222222</c:v>
                </c:pt>
                <c:pt idx="537">
                  <c:v>96.7125</c:v>
                </c:pt>
                <c:pt idx="538">
                  <c:v>106.8616666666677</c:v>
                </c:pt>
                <c:pt idx="539">
                  <c:v>113.7419444444446</c:v>
                </c:pt>
                <c:pt idx="540">
                  <c:v>116.4125</c:v>
                </c:pt>
                <c:pt idx="541">
                  <c:v>112.621111111111</c:v>
                </c:pt>
                <c:pt idx="542">
                  <c:v>105.0733333333324</c:v>
                </c:pt>
                <c:pt idx="543">
                  <c:v>95.2594444444444</c:v>
                </c:pt>
                <c:pt idx="544">
                  <c:v>85.62111111111105</c:v>
                </c:pt>
                <c:pt idx="545">
                  <c:v>78.7672222222228</c:v>
                </c:pt>
                <c:pt idx="546">
                  <c:v>75.0069444444444</c:v>
                </c:pt>
                <c:pt idx="547">
                  <c:v>75.755</c:v>
                </c:pt>
                <c:pt idx="548">
                  <c:v>80.53138888888846</c:v>
                </c:pt>
                <c:pt idx="549">
                  <c:v>86.7636111111111</c:v>
                </c:pt>
                <c:pt idx="550">
                  <c:v>92.25611111111108</c:v>
                </c:pt>
                <c:pt idx="551">
                  <c:v>94.93388888888886</c:v>
                </c:pt>
                <c:pt idx="552">
                  <c:v>93.08027777777778</c:v>
                </c:pt>
                <c:pt idx="553">
                  <c:v>87.81722222222222</c:v>
                </c:pt>
                <c:pt idx="554">
                  <c:v>80.25972222222218</c:v>
                </c:pt>
                <c:pt idx="555">
                  <c:v>73.88277777777678</c:v>
                </c:pt>
                <c:pt idx="556">
                  <c:v>69.83027777777778</c:v>
                </c:pt>
                <c:pt idx="557">
                  <c:v>68.11861111111108</c:v>
                </c:pt>
                <c:pt idx="558">
                  <c:v>68.80972222222215</c:v>
                </c:pt>
                <c:pt idx="559">
                  <c:v>70.9519444444445</c:v>
                </c:pt>
                <c:pt idx="560">
                  <c:v>72.82305555555516</c:v>
                </c:pt>
                <c:pt idx="561">
                  <c:v>73.9425</c:v>
                </c:pt>
                <c:pt idx="562">
                  <c:v>72.9905555555556</c:v>
                </c:pt>
                <c:pt idx="563">
                  <c:v>70.7647222222222</c:v>
                </c:pt>
                <c:pt idx="564">
                  <c:v>68.7275</c:v>
                </c:pt>
                <c:pt idx="565">
                  <c:v>67.54750000000012</c:v>
                </c:pt>
                <c:pt idx="566">
                  <c:v>68.0341666666667</c:v>
                </c:pt>
                <c:pt idx="567">
                  <c:v>71.24138888888888</c:v>
                </c:pt>
                <c:pt idx="568">
                  <c:v>75.9594444444444</c:v>
                </c:pt>
                <c:pt idx="569">
                  <c:v>80.9361111111111</c:v>
                </c:pt>
                <c:pt idx="570">
                  <c:v>85.03555555555552</c:v>
                </c:pt>
                <c:pt idx="571">
                  <c:v>88.14777777777775</c:v>
                </c:pt>
                <c:pt idx="572">
                  <c:v>90.11888888888794</c:v>
                </c:pt>
                <c:pt idx="573">
                  <c:v>91.0066666666667</c:v>
                </c:pt>
                <c:pt idx="574">
                  <c:v>91.2361111111111</c:v>
                </c:pt>
                <c:pt idx="575">
                  <c:v>89.75055555555558</c:v>
                </c:pt>
                <c:pt idx="576">
                  <c:v>85.5302777777778</c:v>
                </c:pt>
                <c:pt idx="577">
                  <c:v>79.42888888888797</c:v>
                </c:pt>
                <c:pt idx="578">
                  <c:v>72.07611111111109</c:v>
                </c:pt>
                <c:pt idx="579">
                  <c:v>64.99416666666743</c:v>
                </c:pt>
                <c:pt idx="580">
                  <c:v>59.805</c:v>
                </c:pt>
                <c:pt idx="581">
                  <c:v>57.9708333333333</c:v>
                </c:pt>
                <c:pt idx="582">
                  <c:v>59.395</c:v>
                </c:pt>
                <c:pt idx="583">
                  <c:v>65.04888888888826</c:v>
                </c:pt>
                <c:pt idx="584">
                  <c:v>75.0872222222222</c:v>
                </c:pt>
                <c:pt idx="585">
                  <c:v>88.64305555555555</c:v>
                </c:pt>
                <c:pt idx="586">
                  <c:v>103.3125</c:v>
                </c:pt>
                <c:pt idx="587">
                  <c:v>117.2313888888886</c:v>
                </c:pt>
                <c:pt idx="588">
                  <c:v>128.301111111111</c:v>
                </c:pt>
                <c:pt idx="589">
                  <c:v>134.475833333333</c:v>
                </c:pt>
                <c:pt idx="590">
                  <c:v>136.775</c:v>
                </c:pt>
                <c:pt idx="591">
                  <c:v>133.3455555555549</c:v>
                </c:pt>
                <c:pt idx="592">
                  <c:v>125.778611111111</c:v>
                </c:pt>
                <c:pt idx="593">
                  <c:v>113.950833333333</c:v>
                </c:pt>
                <c:pt idx="594">
                  <c:v>101.1883333333322</c:v>
                </c:pt>
                <c:pt idx="595">
                  <c:v>88.1119444444445</c:v>
                </c:pt>
                <c:pt idx="596">
                  <c:v>78.08527777777775</c:v>
                </c:pt>
                <c:pt idx="597">
                  <c:v>71.47277777777683</c:v>
                </c:pt>
                <c:pt idx="598">
                  <c:v>69.62638888888779</c:v>
                </c:pt>
                <c:pt idx="599">
                  <c:v>70.80555555555546</c:v>
                </c:pt>
                <c:pt idx="600">
                  <c:v>74.1116666666667</c:v>
                </c:pt>
                <c:pt idx="601">
                  <c:v>77.27361111111108</c:v>
                </c:pt>
                <c:pt idx="602">
                  <c:v>79.55888888888794</c:v>
                </c:pt>
                <c:pt idx="603">
                  <c:v>79.0144444444445</c:v>
                </c:pt>
                <c:pt idx="604">
                  <c:v>76.79</c:v>
                </c:pt>
                <c:pt idx="605">
                  <c:v>73.25027777777778</c:v>
                </c:pt>
                <c:pt idx="606">
                  <c:v>69.44000000000002</c:v>
                </c:pt>
                <c:pt idx="607">
                  <c:v>66.7161111111111</c:v>
                </c:pt>
                <c:pt idx="608">
                  <c:v>65.47333333333326</c:v>
                </c:pt>
                <c:pt idx="609">
                  <c:v>64.97944444444438</c:v>
                </c:pt>
                <c:pt idx="610">
                  <c:v>65.63555555555516</c:v>
                </c:pt>
                <c:pt idx="611">
                  <c:v>65.6469444444444</c:v>
                </c:pt>
                <c:pt idx="612">
                  <c:v>64.58333333333326</c:v>
                </c:pt>
                <c:pt idx="613">
                  <c:v>62.7</c:v>
                </c:pt>
                <c:pt idx="614">
                  <c:v>60.0902777777778</c:v>
                </c:pt>
                <c:pt idx="615">
                  <c:v>57.7336111111111</c:v>
                </c:pt>
                <c:pt idx="616">
                  <c:v>55.4861111111111</c:v>
                </c:pt>
                <c:pt idx="617">
                  <c:v>54.3888888888889</c:v>
                </c:pt>
                <c:pt idx="618">
                  <c:v>53.4586111111111</c:v>
                </c:pt>
                <c:pt idx="619">
                  <c:v>53.3711111111111</c:v>
                </c:pt>
                <c:pt idx="620">
                  <c:v>54.3038888888889</c:v>
                </c:pt>
                <c:pt idx="621">
                  <c:v>57.0925000000003</c:v>
                </c:pt>
                <c:pt idx="622">
                  <c:v>62.3411111111111</c:v>
                </c:pt>
                <c:pt idx="623">
                  <c:v>69.43166666666743</c:v>
                </c:pt>
                <c:pt idx="624">
                  <c:v>76.5369444444444</c:v>
                </c:pt>
                <c:pt idx="625">
                  <c:v>82.16138888888804</c:v>
                </c:pt>
                <c:pt idx="626">
                  <c:v>83.2602777777778</c:v>
                </c:pt>
                <c:pt idx="627">
                  <c:v>80.31277777777716</c:v>
                </c:pt>
                <c:pt idx="628">
                  <c:v>73.67194444444448</c:v>
                </c:pt>
                <c:pt idx="629">
                  <c:v>65.65194444444438</c:v>
                </c:pt>
                <c:pt idx="630">
                  <c:v>58.43638888888896</c:v>
                </c:pt>
                <c:pt idx="631">
                  <c:v>54.1108333333333</c:v>
                </c:pt>
                <c:pt idx="632">
                  <c:v>52.99888888888896</c:v>
                </c:pt>
                <c:pt idx="633">
                  <c:v>55.8586111111111</c:v>
                </c:pt>
                <c:pt idx="634">
                  <c:v>62.4580555555556</c:v>
                </c:pt>
                <c:pt idx="635">
                  <c:v>72.68055555555546</c:v>
                </c:pt>
                <c:pt idx="636">
                  <c:v>86.0619444444445</c:v>
                </c:pt>
                <c:pt idx="637">
                  <c:v>100.445277777778</c:v>
                </c:pt>
                <c:pt idx="638">
                  <c:v>113.048055555556</c:v>
                </c:pt>
                <c:pt idx="639">
                  <c:v>121.2063888888884</c:v>
                </c:pt>
                <c:pt idx="640">
                  <c:v>124.418333333333</c:v>
                </c:pt>
                <c:pt idx="641">
                  <c:v>120.151388888888</c:v>
                </c:pt>
                <c:pt idx="642">
                  <c:v>111.249722222222</c:v>
                </c:pt>
                <c:pt idx="643">
                  <c:v>98.56500000000001</c:v>
                </c:pt>
                <c:pt idx="644">
                  <c:v>84.74805555555558</c:v>
                </c:pt>
                <c:pt idx="645">
                  <c:v>71.64055555555558</c:v>
                </c:pt>
                <c:pt idx="646">
                  <c:v>61.5336111111111</c:v>
                </c:pt>
                <c:pt idx="647">
                  <c:v>54.4597222222222</c:v>
                </c:pt>
                <c:pt idx="648">
                  <c:v>50.39666666666607</c:v>
                </c:pt>
                <c:pt idx="649">
                  <c:v>47.88694444444399</c:v>
                </c:pt>
                <c:pt idx="650">
                  <c:v>45.8980555555556</c:v>
                </c:pt>
                <c:pt idx="651">
                  <c:v>44.49888888888896</c:v>
                </c:pt>
                <c:pt idx="652">
                  <c:v>43.3277777777778</c:v>
                </c:pt>
                <c:pt idx="653">
                  <c:v>42.59861111111111</c:v>
                </c:pt>
                <c:pt idx="654">
                  <c:v>42.1880555555556</c:v>
                </c:pt>
                <c:pt idx="655">
                  <c:v>42.21916666666625</c:v>
                </c:pt>
                <c:pt idx="656">
                  <c:v>42.62861111111111</c:v>
                </c:pt>
                <c:pt idx="657">
                  <c:v>43.49138888888891</c:v>
                </c:pt>
                <c:pt idx="658">
                  <c:v>45.1102777777778</c:v>
                </c:pt>
                <c:pt idx="659">
                  <c:v>47.9522222222222</c:v>
                </c:pt>
                <c:pt idx="660">
                  <c:v>51.3286111111111</c:v>
                </c:pt>
                <c:pt idx="661">
                  <c:v>54.84694444444403</c:v>
                </c:pt>
                <c:pt idx="662">
                  <c:v>57.4972222222222</c:v>
                </c:pt>
                <c:pt idx="663">
                  <c:v>58.84916666666609</c:v>
                </c:pt>
                <c:pt idx="664">
                  <c:v>59.16111111111111</c:v>
                </c:pt>
                <c:pt idx="665">
                  <c:v>59.6294444444444</c:v>
                </c:pt>
                <c:pt idx="666">
                  <c:v>60.73138888888918</c:v>
                </c:pt>
                <c:pt idx="667">
                  <c:v>62.6272222222222</c:v>
                </c:pt>
                <c:pt idx="668">
                  <c:v>65.2866666666667</c:v>
                </c:pt>
                <c:pt idx="669">
                  <c:v>67.65249999999999</c:v>
                </c:pt>
                <c:pt idx="670">
                  <c:v>68.9947222222222</c:v>
                </c:pt>
                <c:pt idx="671">
                  <c:v>70.7497222222222</c:v>
                </c:pt>
                <c:pt idx="672">
                  <c:v>73.61388888888807</c:v>
                </c:pt>
                <c:pt idx="673">
                  <c:v>78.09805555555552</c:v>
                </c:pt>
                <c:pt idx="674">
                  <c:v>85.01083333333328</c:v>
                </c:pt>
                <c:pt idx="675">
                  <c:v>91.9866666666667</c:v>
                </c:pt>
                <c:pt idx="676">
                  <c:v>97.16</c:v>
                </c:pt>
                <c:pt idx="677">
                  <c:v>97.5325</c:v>
                </c:pt>
                <c:pt idx="678">
                  <c:v>92.79833333333329</c:v>
                </c:pt>
                <c:pt idx="679">
                  <c:v>83.77111111111108</c:v>
                </c:pt>
                <c:pt idx="680">
                  <c:v>72.8519444444444</c:v>
                </c:pt>
                <c:pt idx="681">
                  <c:v>62.8463888888889</c:v>
                </c:pt>
                <c:pt idx="682">
                  <c:v>54.53250000000001</c:v>
                </c:pt>
                <c:pt idx="683">
                  <c:v>49.13222222222221</c:v>
                </c:pt>
                <c:pt idx="684">
                  <c:v>46.30722222222219</c:v>
                </c:pt>
                <c:pt idx="685">
                  <c:v>44.73388888888891</c:v>
                </c:pt>
                <c:pt idx="686">
                  <c:v>44.0080555555556</c:v>
                </c:pt>
                <c:pt idx="687">
                  <c:v>43.7186111111111</c:v>
                </c:pt>
                <c:pt idx="688">
                  <c:v>43.88</c:v>
                </c:pt>
                <c:pt idx="689">
                  <c:v>43.72805555555561</c:v>
                </c:pt>
                <c:pt idx="690">
                  <c:v>43.74972222222221</c:v>
                </c:pt>
                <c:pt idx="691">
                  <c:v>43.58444444444392</c:v>
                </c:pt>
                <c:pt idx="692">
                  <c:v>43.1602777777778</c:v>
                </c:pt>
                <c:pt idx="693">
                  <c:v>42.42888888888891</c:v>
                </c:pt>
                <c:pt idx="694">
                  <c:v>41.4805555555556</c:v>
                </c:pt>
                <c:pt idx="695">
                  <c:v>40.56444444444415</c:v>
                </c:pt>
                <c:pt idx="696">
                  <c:v>39.9427777777778</c:v>
                </c:pt>
                <c:pt idx="697">
                  <c:v>39.2536111111111</c:v>
                </c:pt>
                <c:pt idx="698">
                  <c:v>38.70333333333331</c:v>
                </c:pt>
                <c:pt idx="699">
                  <c:v>37.86944444444414</c:v>
                </c:pt>
                <c:pt idx="700">
                  <c:v>36.74166666666603</c:v>
                </c:pt>
                <c:pt idx="701">
                  <c:v>35.1936111111111</c:v>
                </c:pt>
                <c:pt idx="702">
                  <c:v>33.6575</c:v>
                </c:pt>
                <c:pt idx="703">
                  <c:v>31.61888888888904</c:v>
                </c:pt>
                <c:pt idx="704">
                  <c:v>30.0355555555556</c:v>
                </c:pt>
                <c:pt idx="705">
                  <c:v>29.60750000000001</c:v>
                </c:pt>
                <c:pt idx="706">
                  <c:v>30.29444444444441</c:v>
                </c:pt>
                <c:pt idx="707">
                  <c:v>33.23944444444439</c:v>
                </c:pt>
                <c:pt idx="708">
                  <c:v>39.8411111111111</c:v>
                </c:pt>
                <c:pt idx="709">
                  <c:v>50.53416666666619</c:v>
                </c:pt>
                <c:pt idx="710">
                  <c:v>64.7566666666667</c:v>
                </c:pt>
                <c:pt idx="711">
                  <c:v>80.3566666666667</c:v>
                </c:pt>
                <c:pt idx="712">
                  <c:v>94.47888888888794</c:v>
                </c:pt>
                <c:pt idx="713">
                  <c:v>103.448055555556</c:v>
                </c:pt>
                <c:pt idx="714">
                  <c:v>105.4777777777778</c:v>
                </c:pt>
                <c:pt idx="715">
                  <c:v>101.1583333333321</c:v>
                </c:pt>
                <c:pt idx="716">
                  <c:v>93.30638888888794</c:v>
                </c:pt>
                <c:pt idx="717">
                  <c:v>85.2002777777778</c:v>
                </c:pt>
                <c:pt idx="718">
                  <c:v>80.03833333333286</c:v>
                </c:pt>
                <c:pt idx="719">
                  <c:v>77.7011111111111</c:v>
                </c:pt>
                <c:pt idx="720">
                  <c:v>77.0663888888881</c:v>
                </c:pt>
                <c:pt idx="721">
                  <c:v>76.80861111111105</c:v>
                </c:pt>
                <c:pt idx="722">
                  <c:v>75.5402777777778</c:v>
                </c:pt>
                <c:pt idx="723">
                  <c:v>73.7405555555556</c:v>
                </c:pt>
                <c:pt idx="724">
                  <c:v>70.63333333333269</c:v>
                </c:pt>
                <c:pt idx="725">
                  <c:v>67.7477777777778</c:v>
                </c:pt>
                <c:pt idx="726">
                  <c:v>64.13055555555559</c:v>
                </c:pt>
                <c:pt idx="727">
                  <c:v>60.3336111111111</c:v>
                </c:pt>
                <c:pt idx="728">
                  <c:v>55.67194444444414</c:v>
                </c:pt>
                <c:pt idx="729">
                  <c:v>50.4833333333333</c:v>
                </c:pt>
                <c:pt idx="730">
                  <c:v>45.13555555555561</c:v>
                </c:pt>
                <c:pt idx="731">
                  <c:v>40.07250000000001</c:v>
                </c:pt>
                <c:pt idx="732">
                  <c:v>36.0813888888889</c:v>
                </c:pt>
                <c:pt idx="733">
                  <c:v>32.8502777777773</c:v>
                </c:pt>
                <c:pt idx="734">
                  <c:v>30.78666666666669</c:v>
                </c:pt>
                <c:pt idx="735">
                  <c:v>29.55916666666671</c:v>
                </c:pt>
                <c:pt idx="736">
                  <c:v>28.6405555555556</c:v>
                </c:pt>
                <c:pt idx="737">
                  <c:v>27.88277777777758</c:v>
                </c:pt>
                <c:pt idx="738">
                  <c:v>27.47194444444454</c:v>
                </c:pt>
                <c:pt idx="739">
                  <c:v>27.20361111111109</c:v>
                </c:pt>
                <c:pt idx="740">
                  <c:v>26.72722222222209</c:v>
                </c:pt>
                <c:pt idx="741">
                  <c:v>26.1494444444444</c:v>
                </c:pt>
                <c:pt idx="742">
                  <c:v>25.21222222222205</c:v>
                </c:pt>
                <c:pt idx="743">
                  <c:v>24.1280555555556</c:v>
                </c:pt>
                <c:pt idx="744">
                  <c:v>22.8011111111111</c:v>
                </c:pt>
                <c:pt idx="745">
                  <c:v>21.2938888888889</c:v>
                </c:pt>
                <c:pt idx="746">
                  <c:v>19.61583333333319</c:v>
                </c:pt>
                <c:pt idx="747">
                  <c:v>17.81805555555563</c:v>
                </c:pt>
                <c:pt idx="748">
                  <c:v>16.26861111111099</c:v>
                </c:pt>
                <c:pt idx="749">
                  <c:v>14.7133333333333</c:v>
                </c:pt>
                <c:pt idx="750">
                  <c:v>13.2677777777778</c:v>
                </c:pt>
                <c:pt idx="751">
                  <c:v>11.8919444444444</c:v>
                </c:pt>
                <c:pt idx="752">
                  <c:v>10.6263888888889</c:v>
                </c:pt>
                <c:pt idx="753">
                  <c:v>9.63166666666667</c:v>
                </c:pt>
                <c:pt idx="754">
                  <c:v>8.78388888888889</c:v>
                </c:pt>
                <c:pt idx="755">
                  <c:v>8.475833333333376</c:v>
                </c:pt>
                <c:pt idx="756">
                  <c:v>8.72555555555556</c:v>
                </c:pt>
                <c:pt idx="757">
                  <c:v>10.3786111111111</c:v>
                </c:pt>
                <c:pt idx="758">
                  <c:v>14.0369444444444</c:v>
                </c:pt>
                <c:pt idx="759">
                  <c:v>20.6236111111111</c:v>
                </c:pt>
                <c:pt idx="760">
                  <c:v>30.43861111111109</c:v>
                </c:pt>
                <c:pt idx="761">
                  <c:v>43.387222222222</c:v>
                </c:pt>
                <c:pt idx="762">
                  <c:v>57.27611111111111</c:v>
                </c:pt>
                <c:pt idx="763">
                  <c:v>68.5841666666667</c:v>
                </c:pt>
                <c:pt idx="764">
                  <c:v>75.5122222222222</c:v>
                </c:pt>
                <c:pt idx="765">
                  <c:v>75.70638888888814</c:v>
                </c:pt>
                <c:pt idx="766">
                  <c:v>69.37055555555499</c:v>
                </c:pt>
                <c:pt idx="767">
                  <c:v>59.0111111111111</c:v>
                </c:pt>
                <c:pt idx="768">
                  <c:v>47.5133333333333</c:v>
                </c:pt>
                <c:pt idx="769">
                  <c:v>37.9675</c:v>
                </c:pt>
                <c:pt idx="770">
                  <c:v>31.7713888888889</c:v>
                </c:pt>
                <c:pt idx="771">
                  <c:v>28.7555555555556</c:v>
                </c:pt>
                <c:pt idx="772">
                  <c:v>28.2294444444444</c:v>
                </c:pt>
                <c:pt idx="773">
                  <c:v>28.11083333333329</c:v>
                </c:pt>
                <c:pt idx="774">
                  <c:v>28.49499999999999</c:v>
                </c:pt>
                <c:pt idx="775">
                  <c:v>27.5275</c:v>
                </c:pt>
                <c:pt idx="776">
                  <c:v>25.62305555555563</c:v>
                </c:pt>
                <c:pt idx="777">
                  <c:v>23.0080555555556</c:v>
                </c:pt>
                <c:pt idx="778">
                  <c:v>19.69916666666673</c:v>
                </c:pt>
                <c:pt idx="779">
                  <c:v>16.0736111111111</c:v>
                </c:pt>
                <c:pt idx="780">
                  <c:v>12.4636111111111</c:v>
                </c:pt>
                <c:pt idx="781">
                  <c:v>9.3</c:v>
                </c:pt>
                <c:pt idx="782">
                  <c:v>6.787222222222233</c:v>
                </c:pt>
                <c:pt idx="783">
                  <c:v>4.875555555555525</c:v>
                </c:pt>
                <c:pt idx="784">
                  <c:v>3.70694444444444</c:v>
                </c:pt>
                <c:pt idx="785">
                  <c:v>2.93722222222222</c:v>
                </c:pt>
                <c:pt idx="786">
                  <c:v>2.52333333333333</c:v>
                </c:pt>
                <c:pt idx="787">
                  <c:v>2.285</c:v>
                </c:pt>
                <c:pt idx="788">
                  <c:v>2.14611111111112</c:v>
                </c:pt>
                <c:pt idx="789">
                  <c:v>2.14750000000002</c:v>
                </c:pt>
                <c:pt idx="790">
                  <c:v>2.29361111111111</c:v>
                </c:pt>
                <c:pt idx="791">
                  <c:v>2.63</c:v>
                </c:pt>
                <c:pt idx="792">
                  <c:v>3.22388888888889</c:v>
                </c:pt>
                <c:pt idx="793">
                  <c:v>4.17138888888889</c:v>
                </c:pt>
                <c:pt idx="794">
                  <c:v>5.26055555555551</c:v>
                </c:pt>
                <c:pt idx="795">
                  <c:v>6.335</c:v>
                </c:pt>
                <c:pt idx="796">
                  <c:v>7.13111111111111</c:v>
                </c:pt>
                <c:pt idx="797">
                  <c:v>7.41027777777778</c:v>
                </c:pt>
                <c:pt idx="798">
                  <c:v>7.16166666666667</c:v>
                </c:pt>
                <c:pt idx="799">
                  <c:v>6.47416666666667</c:v>
                </c:pt>
                <c:pt idx="800">
                  <c:v>5.56111111111111</c:v>
                </c:pt>
                <c:pt idx="801">
                  <c:v>4.598611111111111</c:v>
                </c:pt>
                <c:pt idx="802">
                  <c:v>3.77166666666667</c:v>
                </c:pt>
                <c:pt idx="803">
                  <c:v>3.22861111111112</c:v>
                </c:pt>
                <c:pt idx="804">
                  <c:v>2.87</c:v>
                </c:pt>
                <c:pt idx="805">
                  <c:v>2.78555555555556</c:v>
                </c:pt>
                <c:pt idx="806">
                  <c:v>2.62333333333334</c:v>
                </c:pt>
                <c:pt idx="807">
                  <c:v>2.62694444444444</c:v>
                </c:pt>
                <c:pt idx="808">
                  <c:v>2.518888888888877</c:v>
                </c:pt>
                <c:pt idx="809">
                  <c:v>2.454444444444439</c:v>
                </c:pt>
                <c:pt idx="810">
                  <c:v>2.392222222222219</c:v>
                </c:pt>
                <c:pt idx="811">
                  <c:v>2.27194444444444</c:v>
                </c:pt>
                <c:pt idx="812">
                  <c:v>2.2527777777778</c:v>
                </c:pt>
                <c:pt idx="813">
                  <c:v>2.15861111111111</c:v>
                </c:pt>
                <c:pt idx="814">
                  <c:v>2.23</c:v>
                </c:pt>
                <c:pt idx="815">
                  <c:v>2.18166666666667</c:v>
                </c:pt>
                <c:pt idx="816">
                  <c:v>2.19222222222222</c:v>
                </c:pt>
                <c:pt idx="817">
                  <c:v>2.17194444444444</c:v>
                </c:pt>
                <c:pt idx="818">
                  <c:v>2.067777777777815</c:v>
                </c:pt>
                <c:pt idx="819">
                  <c:v>1.952777777777788</c:v>
                </c:pt>
                <c:pt idx="820">
                  <c:v>1.86111111111111</c:v>
                </c:pt>
                <c:pt idx="821">
                  <c:v>1.72472222222222</c:v>
                </c:pt>
                <c:pt idx="822">
                  <c:v>1.60944444444444</c:v>
                </c:pt>
                <c:pt idx="823">
                  <c:v>1.5325</c:v>
                </c:pt>
                <c:pt idx="824">
                  <c:v>1.41361111111111</c:v>
                </c:pt>
                <c:pt idx="825">
                  <c:v>1.360555555555569</c:v>
                </c:pt>
                <c:pt idx="826">
                  <c:v>1.26083333333333</c:v>
                </c:pt>
                <c:pt idx="827">
                  <c:v>1.18944444444444</c:v>
                </c:pt>
                <c:pt idx="828">
                  <c:v>1.10861111111111</c:v>
                </c:pt>
                <c:pt idx="829">
                  <c:v>1.029444444444431</c:v>
                </c:pt>
                <c:pt idx="830">
                  <c:v>0.946111111111111</c:v>
                </c:pt>
                <c:pt idx="831">
                  <c:v>0.950277777777778</c:v>
                </c:pt>
                <c:pt idx="832">
                  <c:v>0.941666666666667</c:v>
                </c:pt>
                <c:pt idx="833">
                  <c:v>1.04055555555556</c:v>
                </c:pt>
                <c:pt idx="834">
                  <c:v>1.1788888888889</c:v>
                </c:pt>
                <c:pt idx="835">
                  <c:v>1.38388888888889</c:v>
                </c:pt>
                <c:pt idx="836">
                  <c:v>1.52833333333333</c:v>
                </c:pt>
                <c:pt idx="837">
                  <c:v>1.62305555555556</c:v>
                </c:pt>
                <c:pt idx="838">
                  <c:v>1.65583333333333</c:v>
                </c:pt>
                <c:pt idx="839">
                  <c:v>1.660277777777789</c:v>
                </c:pt>
                <c:pt idx="840">
                  <c:v>1.596388888888899</c:v>
                </c:pt>
                <c:pt idx="841">
                  <c:v>1.576388888888899</c:v>
                </c:pt>
                <c:pt idx="842">
                  <c:v>1.72861111111111</c:v>
                </c:pt>
                <c:pt idx="843">
                  <c:v>2.13555555555556</c:v>
                </c:pt>
                <c:pt idx="844">
                  <c:v>2.76666666666667</c:v>
                </c:pt>
                <c:pt idx="845">
                  <c:v>3.55416666666667</c:v>
                </c:pt>
                <c:pt idx="846">
                  <c:v>4.30472222222222</c:v>
                </c:pt>
                <c:pt idx="847">
                  <c:v>4.949444444444453</c:v>
                </c:pt>
                <c:pt idx="848">
                  <c:v>5.198888888888884</c:v>
                </c:pt>
                <c:pt idx="849">
                  <c:v>4.903333333333383</c:v>
                </c:pt>
                <c:pt idx="850">
                  <c:v>4.23916666666667</c:v>
                </c:pt>
                <c:pt idx="851">
                  <c:v>3.45916666666667</c:v>
                </c:pt>
                <c:pt idx="852">
                  <c:v>2.546388888888888</c:v>
                </c:pt>
                <c:pt idx="853">
                  <c:v>1.8825</c:v>
                </c:pt>
                <c:pt idx="854">
                  <c:v>1.34722222222222</c:v>
                </c:pt>
                <c:pt idx="855">
                  <c:v>1.0225</c:v>
                </c:pt>
                <c:pt idx="856">
                  <c:v>0.872222222222222</c:v>
                </c:pt>
                <c:pt idx="857">
                  <c:v>0.785555555555556</c:v>
                </c:pt>
                <c:pt idx="858">
                  <c:v>0.73444444444445</c:v>
                </c:pt>
                <c:pt idx="859">
                  <c:v>0.668055555555562</c:v>
                </c:pt>
                <c:pt idx="860">
                  <c:v>0.594722222222222</c:v>
                </c:pt>
                <c:pt idx="861">
                  <c:v>0.5275</c:v>
                </c:pt>
                <c:pt idx="862">
                  <c:v>0.409444444444446</c:v>
                </c:pt>
                <c:pt idx="863">
                  <c:v>0.331388888888895</c:v>
                </c:pt>
                <c:pt idx="864">
                  <c:v>0.268055555555556</c:v>
                </c:pt>
                <c:pt idx="865">
                  <c:v>0.224444444444446</c:v>
                </c:pt>
                <c:pt idx="866">
                  <c:v>0.193611111111111</c:v>
                </c:pt>
                <c:pt idx="867">
                  <c:v>0.163611111111111</c:v>
                </c:pt>
                <c:pt idx="868">
                  <c:v>0.151388888888889</c:v>
                </c:pt>
                <c:pt idx="869">
                  <c:v>0.122777777777778</c:v>
                </c:pt>
                <c:pt idx="870">
                  <c:v>0.106111111111111</c:v>
                </c:pt>
                <c:pt idx="871">
                  <c:v>0.0897222222222232</c:v>
                </c:pt>
                <c:pt idx="872">
                  <c:v>0.0863888888888889</c:v>
                </c:pt>
                <c:pt idx="873">
                  <c:v>0.0616666666666667</c:v>
                </c:pt>
                <c:pt idx="874">
                  <c:v>0.0613888888888889</c:v>
                </c:pt>
                <c:pt idx="875">
                  <c:v>0.0491666666666668</c:v>
                </c:pt>
                <c:pt idx="876">
                  <c:v>0.0369444444444444</c:v>
                </c:pt>
                <c:pt idx="877">
                  <c:v>0.0383333333333333</c:v>
                </c:pt>
                <c:pt idx="878">
                  <c:v>0.0327777777777783</c:v>
                </c:pt>
                <c:pt idx="879">
                  <c:v>0.0330555555555556</c:v>
                </c:pt>
                <c:pt idx="880">
                  <c:v>0.0394444444444444</c:v>
                </c:pt>
                <c:pt idx="881">
                  <c:v>0.0713888888888889</c:v>
                </c:pt>
                <c:pt idx="882">
                  <c:v>0.0944444444444445</c:v>
                </c:pt>
                <c:pt idx="883">
                  <c:v>0.174722222222223</c:v>
                </c:pt>
                <c:pt idx="884">
                  <c:v>0.2625</c:v>
                </c:pt>
                <c:pt idx="885">
                  <c:v>0.397222222222225</c:v>
                </c:pt>
                <c:pt idx="886">
                  <c:v>0.55</c:v>
                </c:pt>
                <c:pt idx="887">
                  <c:v>0.666388888888894</c:v>
                </c:pt>
                <c:pt idx="888">
                  <c:v>0.771111111111111</c:v>
                </c:pt>
                <c:pt idx="889">
                  <c:v>0.820555555555556</c:v>
                </c:pt>
                <c:pt idx="890">
                  <c:v>0.796111111111111</c:v>
                </c:pt>
                <c:pt idx="891">
                  <c:v>0.64555555555556</c:v>
                </c:pt>
                <c:pt idx="892">
                  <c:v>0.537222222222221</c:v>
                </c:pt>
                <c:pt idx="893">
                  <c:v>0.398333333333333</c:v>
                </c:pt>
                <c:pt idx="894">
                  <c:v>0.265833333333333</c:v>
                </c:pt>
                <c:pt idx="895">
                  <c:v>0.1775</c:v>
                </c:pt>
                <c:pt idx="896">
                  <c:v>0.104166666666668</c:v>
                </c:pt>
                <c:pt idx="897">
                  <c:v>0.0672222222222222</c:v>
                </c:pt>
                <c:pt idx="898">
                  <c:v>0.0425</c:v>
                </c:pt>
              </c:numCache>
            </c:numRef>
          </c:yVal>
          <c:smooth val="1"/>
        </c:ser>
        <c:ser>
          <c:idx val="7"/>
          <c:order val="2"/>
          <c:tx>
            <c:strRef>
              <c:f>ЭталонныеСпектры!$A$20</c:f>
              <c:strCache>
                <c:ptCount val="1"/>
                <c:pt idx="0">
                  <c:v>M7 - карбонатные породы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ЭталонныеСпектры!$B$12:$AHP$12</c:f>
              <c:numCache>
                <c:formatCode>General</c:formatCode>
                <c:ptCount val="89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0.07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</c:v>
                </c:pt>
                <c:pt idx="28">
                  <c:v>0.29</c:v>
                </c:pt>
                <c:pt idx="29">
                  <c:v>0.3</c:v>
                </c:pt>
                <c:pt idx="30">
                  <c:v>0.310000000000002</c:v>
                </c:pt>
                <c:pt idx="31">
                  <c:v>0.320000000000002</c:v>
                </c:pt>
                <c:pt idx="32">
                  <c:v>0.330000000000003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0.380000000000002</c:v>
                </c:pt>
                <c:pt idx="38">
                  <c:v>0.390000000000002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</c:v>
                </c:pt>
                <c:pt idx="55">
                  <c:v>0.56</c:v>
                </c:pt>
                <c:pt idx="56">
                  <c:v>0.57</c:v>
                </c:pt>
                <c:pt idx="57">
                  <c:v>0.58</c:v>
                </c:pt>
                <c:pt idx="58">
                  <c:v>0.59</c:v>
                </c:pt>
                <c:pt idx="59">
                  <c:v>0.600000000000001</c:v>
                </c:pt>
                <c:pt idx="60">
                  <c:v>0.610000000000001</c:v>
                </c:pt>
                <c:pt idx="61">
                  <c:v>0.620000000000004</c:v>
                </c:pt>
                <c:pt idx="62">
                  <c:v>0.630000000000005</c:v>
                </c:pt>
                <c:pt idx="63">
                  <c:v>0.640000000000005</c:v>
                </c:pt>
                <c:pt idx="64">
                  <c:v>0.650000000000005</c:v>
                </c:pt>
                <c:pt idx="65">
                  <c:v>0.660000000000005</c:v>
                </c:pt>
                <c:pt idx="66">
                  <c:v>0.670000000000006</c:v>
                </c:pt>
                <c:pt idx="67">
                  <c:v>0.68</c:v>
                </c:pt>
                <c:pt idx="68">
                  <c:v>0.690000000000001</c:v>
                </c:pt>
                <c:pt idx="69">
                  <c:v>0.700000000000001</c:v>
                </c:pt>
                <c:pt idx="70">
                  <c:v>0.710000000000001</c:v>
                </c:pt>
                <c:pt idx="71">
                  <c:v>0.720000000000001</c:v>
                </c:pt>
                <c:pt idx="72">
                  <c:v>0.730000000000001</c:v>
                </c:pt>
                <c:pt idx="73">
                  <c:v>0.740000000000004</c:v>
                </c:pt>
                <c:pt idx="74">
                  <c:v>0.750000000000004</c:v>
                </c:pt>
                <c:pt idx="75">
                  <c:v>0.760000000000005</c:v>
                </c:pt>
                <c:pt idx="76">
                  <c:v>0.770000000000005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0.820000000000001</c:v>
                </c:pt>
                <c:pt idx="82">
                  <c:v>0.830000000000001</c:v>
                </c:pt>
                <c:pt idx="83">
                  <c:v>0.840000000000001</c:v>
                </c:pt>
                <c:pt idx="84">
                  <c:v>0.850000000000001</c:v>
                </c:pt>
                <c:pt idx="85">
                  <c:v>0.860000000000001</c:v>
                </c:pt>
                <c:pt idx="86">
                  <c:v>0.870000000000004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0.940000000000001</c:v>
                </c:pt>
                <c:pt idx="94">
                  <c:v>0.950000000000001</c:v>
                </c:pt>
                <c:pt idx="95">
                  <c:v>0.960000000000001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1.0</c:v>
                </c:pt>
                <c:pt idx="100">
                  <c:v>1.01</c:v>
                </c:pt>
                <c:pt idx="101">
                  <c:v>1.02</c:v>
                </c:pt>
                <c:pt idx="102">
                  <c:v>1.03</c:v>
                </c:pt>
                <c:pt idx="103">
                  <c:v>1.04</c:v>
                </c:pt>
                <c:pt idx="104">
                  <c:v>1.05</c:v>
                </c:pt>
                <c:pt idx="105">
                  <c:v>1.06</c:v>
                </c:pt>
                <c:pt idx="106">
                  <c:v>1.07</c:v>
                </c:pt>
                <c:pt idx="107">
                  <c:v>1.08</c:v>
                </c:pt>
                <c:pt idx="108">
                  <c:v>1.09</c:v>
                </c:pt>
                <c:pt idx="109">
                  <c:v>1.1</c:v>
                </c:pt>
                <c:pt idx="110">
                  <c:v>1.11</c:v>
                </c:pt>
                <c:pt idx="111">
                  <c:v>1.12</c:v>
                </c:pt>
                <c:pt idx="112">
                  <c:v>1.12999999999999</c:v>
                </c:pt>
                <c:pt idx="113">
                  <c:v>1.13999999999999</c:v>
                </c:pt>
                <c:pt idx="114">
                  <c:v>1.14999999999999</c:v>
                </c:pt>
                <c:pt idx="115">
                  <c:v>1.15999999999999</c:v>
                </c:pt>
                <c:pt idx="116">
                  <c:v>1.170000000000002</c:v>
                </c:pt>
                <c:pt idx="117">
                  <c:v>1.180000000000009</c:v>
                </c:pt>
                <c:pt idx="118">
                  <c:v>1.190000000000009</c:v>
                </c:pt>
                <c:pt idx="119">
                  <c:v>1.2</c:v>
                </c:pt>
                <c:pt idx="120">
                  <c:v>1.21</c:v>
                </c:pt>
                <c:pt idx="121">
                  <c:v>1.22</c:v>
                </c:pt>
                <c:pt idx="122">
                  <c:v>1.23</c:v>
                </c:pt>
                <c:pt idx="123">
                  <c:v>1.24</c:v>
                </c:pt>
                <c:pt idx="124">
                  <c:v>1.25</c:v>
                </c:pt>
                <c:pt idx="125">
                  <c:v>1.26</c:v>
                </c:pt>
                <c:pt idx="126">
                  <c:v>1.27</c:v>
                </c:pt>
                <c:pt idx="127">
                  <c:v>1.28</c:v>
                </c:pt>
                <c:pt idx="128">
                  <c:v>1.29</c:v>
                </c:pt>
                <c:pt idx="129">
                  <c:v>1.3</c:v>
                </c:pt>
                <c:pt idx="130">
                  <c:v>1.31</c:v>
                </c:pt>
                <c:pt idx="131">
                  <c:v>1.32</c:v>
                </c:pt>
                <c:pt idx="132">
                  <c:v>1.33</c:v>
                </c:pt>
                <c:pt idx="133">
                  <c:v>1.34</c:v>
                </c:pt>
                <c:pt idx="134">
                  <c:v>1.35</c:v>
                </c:pt>
                <c:pt idx="135">
                  <c:v>1.36</c:v>
                </c:pt>
                <c:pt idx="136">
                  <c:v>1.37</c:v>
                </c:pt>
                <c:pt idx="137">
                  <c:v>1.38</c:v>
                </c:pt>
                <c:pt idx="138">
                  <c:v>1.39</c:v>
                </c:pt>
                <c:pt idx="139">
                  <c:v>1.4</c:v>
                </c:pt>
                <c:pt idx="140">
                  <c:v>1.41</c:v>
                </c:pt>
                <c:pt idx="141">
                  <c:v>1.42</c:v>
                </c:pt>
                <c:pt idx="142">
                  <c:v>1.43</c:v>
                </c:pt>
                <c:pt idx="143">
                  <c:v>1.44</c:v>
                </c:pt>
                <c:pt idx="144">
                  <c:v>1.45</c:v>
                </c:pt>
                <c:pt idx="145">
                  <c:v>1.46</c:v>
                </c:pt>
                <c:pt idx="146">
                  <c:v>1.47</c:v>
                </c:pt>
                <c:pt idx="147">
                  <c:v>1.48</c:v>
                </c:pt>
                <c:pt idx="148">
                  <c:v>1.49</c:v>
                </c:pt>
                <c:pt idx="149">
                  <c:v>1.5</c:v>
                </c:pt>
                <c:pt idx="150">
                  <c:v>1.51</c:v>
                </c:pt>
                <c:pt idx="151">
                  <c:v>1.52</c:v>
                </c:pt>
                <c:pt idx="152">
                  <c:v>1.53</c:v>
                </c:pt>
                <c:pt idx="153">
                  <c:v>1.54</c:v>
                </c:pt>
                <c:pt idx="154">
                  <c:v>1.55</c:v>
                </c:pt>
                <c:pt idx="155">
                  <c:v>1.56</c:v>
                </c:pt>
                <c:pt idx="156">
                  <c:v>1.57</c:v>
                </c:pt>
                <c:pt idx="157">
                  <c:v>1.58</c:v>
                </c:pt>
                <c:pt idx="158">
                  <c:v>1.59</c:v>
                </c:pt>
                <c:pt idx="159">
                  <c:v>1.6</c:v>
                </c:pt>
                <c:pt idx="160">
                  <c:v>1.61</c:v>
                </c:pt>
                <c:pt idx="161">
                  <c:v>1.62</c:v>
                </c:pt>
                <c:pt idx="162">
                  <c:v>1.63</c:v>
                </c:pt>
                <c:pt idx="163">
                  <c:v>1.64</c:v>
                </c:pt>
                <c:pt idx="164">
                  <c:v>1.65</c:v>
                </c:pt>
                <c:pt idx="165">
                  <c:v>1.66</c:v>
                </c:pt>
                <c:pt idx="166">
                  <c:v>1.670000000000002</c:v>
                </c:pt>
                <c:pt idx="167">
                  <c:v>1.680000000000008</c:v>
                </c:pt>
                <c:pt idx="168">
                  <c:v>1.690000000000008</c:v>
                </c:pt>
                <c:pt idx="169">
                  <c:v>1.7</c:v>
                </c:pt>
                <c:pt idx="170">
                  <c:v>1.71</c:v>
                </c:pt>
                <c:pt idx="171">
                  <c:v>1.72</c:v>
                </c:pt>
                <c:pt idx="172">
                  <c:v>1.73</c:v>
                </c:pt>
                <c:pt idx="173">
                  <c:v>1.74</c:v>
                </c:pt>
                <c:pt idx="174">
                  <c:v>1.75</c:v>
                </c:pt>
                <c:pt idx="175">
                  <c:v>1.76</c:v>
                </c:pt>
                <c:pt idx="176">
                  <c:v>1.77</c:v>
                </c:pt>
                <c:pt idx="177">
                  <c:v>1.78</c:v>
                </c:pt>
                <c:pt idx="178">
                  <c:v>1.79</c:v>
                </c:pt>
                <c:pt idx="179">
                  <c:v>1.8</c:v>
                </c:pt>
                <c:pt idx="180">
                  <c:v>1.81</c:v>
                </c:pt>
                <c:pt idx="181">
                  <c:v>1.82</c:v>
                </c:pt>
                <c:pt idx="182">
                  <c:v>1.83</c:v>
                </c:pt>
                <c:pt idx="183">
                  <c:v>1.84</c:v>
                </c:pt>
                <c:pt idx="184">
                  <c:v>1.85</c:v>
                </c:pt>
                <c:pt idx="185">
                  <c:v>1.86</c:v>
                </c:pt>
                <c:pt idx="186">
                  <c:v>1.87</c:v>
                </c:pt>
                <c:pt idx="187">
                  <c:v>1.88</c:v>
                </c:pt>
                <c:pt idx="188">
                  <c:v>1.89</c:v>
                </c:pt>
                <c:pt idx="189">
                  <c:v>1.9</c:v>
                </c:pt>
                <c:pt idx="190">
                  <c:v>1.91</c:v>
                </c:pt>
                <c:pt idx="191">
                  <c:v>1.920000000000002</c:v>
                </c:pt>
                <c:pt idx="192">
                  <c:v>1.930000000000008</c:v>
                </c:pt>
                <c:pt idx="193">
                  <c:v>1.940000000000008</c:v>
                </c:pt>
                <c:pt idx="194">
                  <c:v>1.950000000000008</c:v>
                </c:pt>
                <c:pt idx="195">
                  <c:v>1.960000000000008</c:v>
                </c:pt>
                <c:pt idx="196">
                  <c:v>1.970000000000008</c:v>
                </c:pt>
                <c:pt idx="197">
                  <c:v>1.980000000000009</c:v>
                </c:pt>
                <c:pt idx="198">
                  <c:v>1.990000000000009</c:v>
                </c:pt>
                <c:pt idx="199">
                  <c:v>2.0</c:v>
                </c:pt>
                <c:pt idx="200">
                  <c:v>2.01</c:v>
                </c:pt>
                <c:pt idx="201">
                  <c:v>2.02</c:v>
                </c:pt>
                <c:pt idx="202">
                  <c:v>2.03</c:v>
                </c:pt>
                <c:pt idx="203">
                  <c:v>2.04</c:v>
                </c:pt>
                <c:pt idx="204">
                  <c:v>2.05</c:v>
                </c:pt>
                <c:pt idx="205">
                  <c:v>2.06</c:v>
                </c:pt>
                <c:pt idx="206">
                  <c:v>2.07</c:v>
                </c:pt>
                <c:pt idx="207">
                  <c:v>2.08</c:v>
                </c:pt>
                <c:pt idx="208">
                  <c:v>2.09</c:v>
                </c:pt>
                <c:pt idx="209">
                  <c:v>2.1</c:v>
                </c:pt>
                <c:pt idx="210">
                  <c:v>2.11</c:v>
                </c:pt>
                <c:pt idx="211">
                  <c:v>2.12</c:v>
                </c:pt>
                <c:pt idx="212">
                  <c:v>2.13</c:v>
                </c:pt>
                <c:pt idx="213">
                  <c:v>2.14</c:v>
                </c:pt>
                <c:pt idx="214">
                  <c:v>2.15</c:v>
                </c:pt>
                <c:pt idx="215">
                  <c:v>2.16</c:v>
                </c:pt>
                <c:pt idx="216">
                  <c:v>2.17</c:v>
                </c:pt>
                <c:pt idx="217">
                  <c:v>2.18</c:v>
                </c:pt>
                <c:pt idx="218">
                  <c:v>2.19</c:v>
                </c:pt>
                <c:pt idx="219">
                  <c:v>2.2</c:v>
                </c:pt>
                <c:pt idx="220">
                  <c:v>2.21</c:v>
                </c:pt>
                <c:pt idx="221">
                  <c:v>2.22</c:v>
                </c:pt>
                <c:pt idx="222">
                  <c:v>2.23</c:v>
                </c:pt>
                <c:pt idx="223">
                  <c:v>2.24</c:v>
                </c:pt>
                <c:pt idx="224">
                  <c:v>2.25</c:v>
                </c:pt>
                <c:pt idx="225">
                  <c:v>2.26</c:v>
                </c:pt>
                <c:pt idx="226">
                  <c:v>2.27</c:v>
                </c:pt>
                <c:pt idx="227">
                  <c:v>2.28</c:v>
                </c:pt>
                <c:pt idx="228">
                  <c:v>2.29</c:v>
                </c:pt>
                <c:pt idx="229">
                  <c:v>2.3</c:v>
                </c:pt>
                <c:pt idx="230">
                  <c:v>2.309999999999999</c:v>
                </c:pt>
                <c:pt idx="231">
                  <c:v>2.319999999999997</c:v>
                </c:pt>
                <c:pt idx="232">
                  <c:v>2.329999999999999</c:v>
                </c:pt>
                <c:pt idx="233">
                  <c:v>2.34</c:v>
                </c:pt>
                <c:pt idx="234">
                  <c:v>2.349999999999999</c:v>
                </c:pt>
                <c:pt idx="235">
                  <c:v>2.36</c:v>
                </c:pt>
                <c:pt idx="236">
                  <c:v>2.37</c:v>
                </c:pt>
                <c:pt idx="237">
                  <c:v>2.38</c:v>
                </c:pt>
                <c:pt idx="238">
                  <c:v>2.39</c:v>
                </c:pt>
                <c:pt idx="239">
                  <c:v>2.4</c:v>
                </c:pt>
                <c:pt idx="240">
                  <c:v>2.41</c:v>
                </c:pt>
                <c:pt idx="241">
                  <c:v>2.42</c:v>
                </c:pt>
                <c:pt idx="242">
                  <c:v>2.43</c:v>
                </c:pt>
                <c:pt idx="243">
                  <c:v>2.44</c:v>
                </c:pt>
                <c:pt idx="244">
                  <c:v>2.45</c:v>
                </c:pt>
                <c:pt idx="245">
                  <c:v>2.46</c:v>
                </c:pt>
                <c:pt idx="246">
                  <c:v>2.47</c:v>
                </c:pt>
                <c:pt idx="247">
                  <c:v>2.48</c:v>
                </c:pt>
                <c:pt idx="248">
                  <c:v>2.49</c:v>
                </c:pt>
                <c:pt idx="249">
                  <c:v>2.5</c:v>
                </c:pt>
                <c:pt idx="250">
                  <c:v>2.51</c:v>
                </c:pt>
                <c:pt idx="251">
                  <c:v>2.52</c:v>
                </c:pt>
                <c:pt idx="252">
                  <c:v>2.53</c:v>
                </c:pt>
                <c:pt idx="253">
                  <c:v>2.54</c:v>
                </c:pt>
                <c:pt idx="254">
                  <c:v>2.55</c:v>
                </c:pt>
                <c:pt idx="255">
                  <c:v>2.56</c:v>
                </c:pt>
                <c:pt idx="256">
                  <c:v>2.57</c:v>
                </c:pt>
                <c:pt idx="257">
                  <c:v>2.58</c:v>
                </c:pt>
                <c:pt idx="258">
                  <c:v>2.59</c:v>
                </c:pt>
                <c:pt idx="259">
                  <c:v>2.6</c:v>
                </c:pt>
                <c:pt idx="260">
                  <c:v>2.61</c:v>
                </c:pt>
                <c:pt idx="261">
                  <c:v>2.62</c:v>
                </c:pt>
                <c:pt idx="262">
                  <c:v>2.63</c:v>
                </c:pt>
                <c:pt idx="263">
                  <c:v>2.64</c:v>
                </c:pt>
                <c:pt idx="264">
                  <c:v>2.65</c:v>
                </c:pt>
                <c:pt idx="265">
                  <c:v>2.66</c:v>
                </c:pt>
                <c:pt idx="266">
                  <c:v>2.67</c:v>
                </c:pt>
                <c:pt idx="267">
                  <c:v>2.68</c:v>
                </c:pt>
                <c:pt idx="268">
                  <c:v>2.69</c:v>
                </c:pt>
                <c:pt idx="269">
                  <c:v>2.7</c:v>
                </c:pt>
                <c:pt idx="270">
                  <c:v>2.71</c:v>
                </c:pt>
                <c:pt idx="271">
                  <c:v>2.72</c:v>
                </c:pt>
                <c:pt idx="272">
                  <c:v>2.73</c:v>
                </c:pt>
                <c:pt idx="273">
                  <c:v>2.74</c:v>
                </c:pt>
                <c:pt idx="274">
                  <c:v>2.75</c:v>
                </c:pt>
                <c:pt idx="275">
                  <c:v>2.76</c:v>
                </c:pt>
                <c:pt idx="276">
                  <c:v>2.77</c:v>
                </c:pt>
                <c:pt idx="277">
                  <c:v>2.78</c:v>
                </c:pt>
                <c:pt idx="278">
                  <c:v>2.79</c:v>
                </c:pt>
                <c:pt idx="279">
                  <c:v>2.8</c:v>
                </c:pt>
                <c:pt idx="280">
                  <c:v>2.809999999999999</c:v>
                </c:pt>
                <c:pt idx="281">
                  <c:v>2.82</c:v>
                </c:pt>
                <c:pt idx="282">
                  <c:v>2.829999999999999</c:v>
                </c:pt>
                <c:pt idx="283">
                  <c:v>2.84</c:v>
                </c:pt>
                <c:pt idx="284">
                  <c:v>2.849999999999999</c:v>
                </c:pt>
                <c:pt idx="285">
                  <c:v>2.86</c:v>
                </c:pt>
                <c:pt idx="286">
                  <c:v>2.87</c:v>
                </c:pt>
                <c:pt idx="287">
                  <c:v>2.88</c:v>
                </c:pt>
                <c:pt idx="288">
                  <c:v>2.89</c:v>
                </c:pt>
                <c:pt idx="289">
                  <c:v>2.9</c:v>
                </c:pt>
                <c:pt idx="290">
                  <c:v>2.91</c:v>
                </c:pt>
                <c:pt idx="291">
                  <c:v>2.92</c:v>
                </c:pt>
                <c:pt idx="292">
                  <c:v>2.93</c:v>
                </c:pt>
                <c:pt idx="293">
                  <c:v>2.94</c:v>
                </c:pt>
                <c:pt idx="294">
                  <c:v>2.95</c:v>
                </c:pt>
                <c:pt idx="295">
                  <c:v>2.96</c:v>
                </c:pt>
                <c:pt idx="296">
                  <c:v>2.97</c:v>
                </c:pt>
                <c:pt idx="297">
                  <c:v>2.98</c:v>
                </c:pt>
                <c:pt idx="298">
                  <c:v>2.99</c:v>
                </c:pt>
                <c:pt idx="299">
                  <c:v>3.0</c:v>
                </c:pt>
                <c:pt idx="300">
                  <c:v>3.01</c:v>
                </c:pt>
                <c:pt idx="301">
                  <c:v>3.02</c:v>
                </c:pt>
                <c:pt idx="302">
                  <c:v>3.03</c:v>
                </c:pt>
                <c:pt idx="303">
                  <c:v>3.04</c:v>
                </c:pt>
                <c:pt idx="304">
                  <c:v>3.05</c:v>
                </c:pt>
                <c:pt idx="305">
                  <c:v>3.06</c:v>
                </c:pt>
                <c:pt idx="306">
                  <c:v>3.07</c:v>
                </c:pt>
                <c:pt idx="307">
                  <c:v>3.08</c:v>
                </c:pt>
                <c:pt idx="308">
                  <c:v>3.09</c:v>
                </c:pt>
                <c:pt idx="309">
                  <c:v>3.1</c:v>
                </c:pt>
                <c:pt idx="310">
                  <c:v>3.11</c:v>
                </c:pt>
                <c:pt idx="311">
                  <c:v>3.12</c:v>
                </c:pt>
                <c:pt idx="312">
                  <c:v>3.13</c:v>
                </c:pt>
                <c:pt idx="313">
                  <c:v>3.14</c:v>
                </c:pt>
                <c:pt idx="314">
                  <c:v>3.15</c:v>
                </c:pt>
                <c:pt idx="315">
                  <c:v>3.16</c:v>
                </c:pt>
                <c:pt idx="316">
                  <c:v>3.17</c:v>
                </c:pt>
                <c:pt idx="317">
                  <c:v>3.18</c:v>
                </c:pt>
                <c:pt idx="318">
                  <c:v>3.19</c:v>
                </c:pt>
                <c:pt idx="319">
                  <c:v>3.2</c:v>
                </c:pt>
                <c:pt idx="320">
                  <c:v>3.21</c:v>
                </c:pt>
                <c:pt idx="321">
                  <c:v>3.22</c:v>
                </c:pt>
                <c:pt idx="322">
                  <c:v>3.23</c:v>
                </c:pt>
                <c:pt idx="323">
                  <c:v>3.24</c:v>
                </c:pt>
                <c:pt idx="324">
                  <c:v>3.25</c:v>
                </c:pt>
                <c:pt idx="325">
                  <c:v>3.26</c:v>
                </c:pt>
                <c:pt idx="326">
                  <c:v>3.27</c:v>
                </c:pt>
                <c:pt idx="327">
                  <c:v>3.28</c:v>
                </c:pt>
                <c:pt idx="328">
                  <c:v>3.29</c:v>
                </c:pt>
                <c:pt idx="329">
                  <c:v>3.3</c:v>
                </c:pt>
                <c:pt idx="330">
                  <c:v>3.309999999999999</c:v>
                </c:pt>
                <c:pt idx="331">
                  <c:v>3.32</c:v>
                </c:pt>
                <c:pt idx="332">
                  <c:v>3.329999999999999</c:v>
                </c:pt>
                <c:pt idx="333">
                  <c:v>3.34</c:v>
                </c:pt>
                <c:pt idx="334">
                  <c:v>3.349999999999999</c:v>
                </c:pt>
                <c:pt idx="335">
                  <c:v>3.36</c:v>
                </c:pt>
                <c:pt idx="336">
                  <c:v>3.37</c:v>
                </c:pt>
                <c:pt idx="337">
                  <c:v>3.38</c:v>
                </c:pt>
                <c:pt idx="338">
                  <c:v>3.39</c:v>
                </c:pt>
                <c:pt idx="339">
                  <c:v>3.4</c:v>
                </c:pt>
                <c:pt idx="340">
                  <c:v>3.41</c:v>
                </c:pt>
                <c:pt idx="341">
                  <c:v>3.42</c:v>
                </c:pt>
                <c:pt idx="342">
                  <c:v>3.43</c:v>
                </c:pt>
                <c:pt idx="343">
                  <c:v>3.44</c:v>
                </c:pt>
                <c:pt idx="344">
                  <c:v>3.45</c:v>
                </c:pt>
                <c:pt idx="345">
                  <c:v>3.46</c:v>
                </c:pt>
                <c:pt idx="346">
                  <c:v>3.47</c:v>
                </c:pt>
                <c:pt idx="347">
                  <c:v>3.48</c:v>
                </c:pt>
                <c:pt idx="348">
                  <c:v>3.49</c:v>
                </c:pt>
                <c:pt idx="349">
                  <c:v>3.5</c:v>
                </c:pt>
                <c:pt idx="350">
                  <c:v>3.51</c:v>
                </c:pt>
                <c:pt idx="351">
                  <c:v>3.52</c:v>
                </c:pt>
                <c:pt idx="352">
                  <c:v>3.53</c:v>
                </c:pt>
                <c:pt idx="353">
                  <c:v>3.54</c:v>
                </c:pt>
                <c:pt idx="354">
                  <c:v>3.55</c:v>
                </c:pt>
                <c:pt idx="355">
                  <c:v>3.56</c:v>
                </c:pt>
                <c:pt idx="356">
                  <c:v>3.57</c:v>
                </c:pt>
                <c:pt idx="357">
                  <c:v>3.58</c:v>
                </c:pt>
                <c:pt idx="358">
                  <c:v>3.59</c:v>
                </c:pt>
                <c:pt idx="359">
                  <c:v>3.6</c:v>
                </c:pt>
                <c:pt idx="360">
                  <c:v>3.61</c:v>
                </c:pt>
                <c:pt idx="361">
                  <c:v>3.62</c:v>
                </c:pt>
                <c:pt idx="362">
                  <c:v>3.63</c:v>
                </c:pt>
                <c:pt idx="363">
                  <c:v>3.64</c:v>
                </c:pt>
                <c:pt idx="364">
                  <c:v>3.65</c:v>
                </c:pt>
                <c:pt idx="365">
                  <c:v>3.66</c:v>
                </c:pt>
                <c:pt idx="366">
                  <c:v>3.67</c:v>
                </c:pt>
                <c:pt idx="367">
                  <c:v>3.68</c:v>
                </c:pt>
                <c:pt idx="368">
                  <c:v>3.69</c:v>
                </c:pt>
                <c:pt idx="369">
                  <c:v>3.7</c:v>
                </c:pt>
                <c:pt idx="370">
                  <c:v>3.71</c:v>
                </c:pt>
                <c:pt idx="371">
                  <c:v>3.72</c:v>
                </c:pt>
                <c:pt idx="372">
                  <c:v>3.73</c:v>
                </c:pt>
                <c:pt idx="373">
                  <c:v>3.74</c:v>
                </c:pt>
                <c:pt idx="374">
                  <c:v>3.75</c:v>
                </c:pt>
                <c:pt idx="375">
                  <c:v>3.76</c:v>
                </c:pt>
                <c:pt idx="376">
                  <c:v>3.77</c:v>
                </c:pt>
                <c:pt idx="377">
                  <c:v>3.78</c:v>
                </c:pt>
                <c:pt idx="378">
                  <c:v>3.79</c:v>
                </c:pt>
                <c:pt idx="379">
                  <c:v>3.8</c:v>
                </c:pt>
                <c:pt idx="380">
                  <c:v>3.809999999999999</c:v>
                </c:pt>
                <c:pt idx="381">
                  <c:v>3.82</c:v>
                </c:pt>
                <c:pt idx="382">
                  <c:v>3.829999999999999</c:v>
                </c:pt>
                <c:pt idx="383">
                  <c:v>3.84</c:v>
                </c:pt>
                <c:pt idx="384">
                  <c:v>3.849999999999999</c:v>
                </c:pt>
                <c:pt idx="385">
                  <c:v>3.86</c:v>
                </c:pt>
                <c:pt idx="386">
                  <c:v>3.87</c:v>
                </c:pt>
                <c:pt idx="387">
                  <c:v>3.88</c:v>
                </c:pt>
                <c:pt idx="388">
                  <c:v>3.89</c:v>
                </c:pt>
                <c:pt idx="389">
                  <c:v>3.9</c:v>
                </c:pt>
                <c:pt idx="390">
                  <c:v>3.91</c:v>
                </c:pt>
                <c:pt idx="391">
                  <c:v>3.92</c:v>
                </c:pt>
                <c:pt idx="392">
                  <c:v>3.93</c:v>
                </c:pt>
                <c:pt idx="393">
                  <c:v>3.94</c:v>
                </c:pt>
                <c:pt idx="394">
                  <c:v>3.95</c:v>
                </c:pt>
                <c:pt idx="395">
                  <c:v>3.96</c:v>
                </c:pt>
                <c:pt idx="396">
                  <c:v>3.97</c:v>
                </c:pt>
                <c:pt idx="397">
                  <c:v>3.98</c:v>
                </c:pt>
                <c:pt idx="398">
                  <c:v>3.99</c:v>
                </c:pt>
                <c:pt idx="399">
                  <c:v>4.0</c:v>
                </c:pt>
                <c:pt idx="400">
                  <c:v>4.01</c:v>
                </c:pt>
                <c:pt idx="401">
                  <c:v>4.02</c:v>
                </c:pt>
                <c:pt idx="402">
                  <c:v>4.03</c:v>
                </c:pt>
                <c:pt idx="403">
                  <c:v>4.04</c:v>
                </c:pt>
                <c:pt idx="404">
                  <c:v>4.05</c:v>
                </c:pt>
                <c:pt idx="405">
                  <c:v>4.06</c:v>
                </c:pt>
                <c:pt idx="406">
                  <c:v>4.07</c:v>
                </c:pt>
                <c:pt idx="407">
                  <c:v>4.08</c:v>
                </c:pt>
                <c:pt idx="408">
                  <c:v>4.09</c:v>
                </c:pt>
                <c:pt idx="409">
                  <c:v>4.1</c:v>
                </c:pt>
                <c:pt idx="410">
                  <c:v>4.109999999999999</c:v>
                </c:pt>
                <c:pt idx="411">
                  <c:v>4.119999999999997</c:v>
                </c:pt>
                <c:pt idx="412">
                  <c:v>4.13</c:v>
                </c:pt>
                <c:pt idx="413">
                  <c:v>4.14</c:v>
                </c:pt>
                <c:pt idx="414">
                  <c:v>4.149999999999999</c:v>
                </c:pt>
                <c:pt idx="415">
                  <c:v>4.159999999999997</c:v>
                </c:pt>
                <c:pt idx="416">
                  <c:v>4.17</c:v>
                </c:pt>
                <c:pt idx="417">
                  <c:v>4.18</c:v>
                </c:pt>
                <c:pt idx="418">
                  <c:v>4.189999999999999</c:v>
                </c:pt>
                <c:pt idx="419">
                  <c:v>4.2</c:v>
                </c:pt>
                <c:pt idx="420">
                  <c:v>4.21</c:v>
                </c:pt>
                <c:pt idx="421">
                  <c:v>4.22</c:v>
                </c:pt>
                <c:pt idx="422">
                  <c:v>4.23</c:v>
                </c:pt>
                <c:pt idx="423">
                  <c:v>4.24</c:v>
                </c:pt>
                <c:pt idx="424">
                  <c:v>4.25</c:v>
                </c:pt>
                <c:pt idx="425">
                  <c:v>4.26</c:v>
                </c:pt>
                <c:pt idx="426">
                  <c:v>4.27</c:v>
                </c:pt>
                <c:pt idx="427">
                  <c:v>4.28</c:v>
                </c:pt>
                <c:pt idx="428">
                  <c:v>4.29</c:v>
                </c:pt>
                <c:pt idx="429">
                  <c:v>4.3</c:v>
                </c:pt>
                <c:pt idx="430">
                  <c:v>4.31</c:v>
                </c:pt>
                <c:pt idx="431">
                  <c:v>4.319999999999998</c:v>
                </c:pt>
                <c:pt idx="432">
                  <c:v>4.33</c:v>
                </c:pt>
                <c:pt idx="433">
                  <c:v>4.34</c:v>
                </c:pt>
                <c:pt idx="434">
                  <c:v>4.35</c:v>
                </c:pt>
                <c:pt idx="435">
                  <c:v>4.359999999999998</c:v>
                </c:pt>
                <c:pt idx="436">
                  <c:v>4.37</c:v>
                </c:pt>
                <c:pt idx="437">
                  <c:v>4.38</c:v>
                </c:pt>
                <c:pt idx="438">
                  <c:v>4.39</c:v>
                </c:pt>
                <c:pt idx="439">
                  <c:v>4.4</c:v>
                </c:pt>
                <c:pt idx="440">
                  <c:v>4.41</c:v>
                </c:pt>
                <c:pt idx="441">
                  <c:v>4.42</c:v>
                </c:pt>
                <c:pt idx="442">
                  <c:v>4.430000000000002</c:v>
                </c:pt>
                <c:pt idx="443">
                  <c:v>4.44</c:v>
                </c:pt>
                <c:pt idx="444">
                  <c:v>4.45</c:v>
                </c:pt>
                <c:pt idx="445">
                  <c:v>4.46</c:v>
                </c:pt>
                <c:pt idx="446">
                  <c:v>4.470000000000002</c:v>
                </c:pt>
                <c:pt idx="447">
                  <c:v>4.48</c:v>
                </c:pt>
                <c:pt idx="448">
                  <c:v>4.49</c:v>
                </c:pt>
                <c:pt idx="449">
                  <c:v>4.5</c:v>
                </c:pt>
                <c:pt idx="450">
                  <c:v>4.51</c:v>
                </c:pt>
                <c:pt idx="451">
                  <c:v>4.52</c:v>
                </c:pt>
                <c:pt idx="452">
                  <c:v>4.53</c:v>
                </c:pt>
                <c:pt idx="453">
                  <c:v>4.54</c:v>
                </c:pt>
                <c:pt idx="454">
                  <c:v>4.55</c:v>
                </c:pt>
                <c:pt idx="455">
                  <c:v>4.56</c:v>
                </c:pt>
                <c:pt idx="456">
                  <c:v>4.57</c:v>
                </c:pt>
                <c:pt idx="457">
                  <c:v>4.58</c:v>
                </c:pt>
                <c:pt idx="458">
                  <c:v>4.59</c:v>
                </c:pt>
                <c:pt idx="459">
                  <c:v>4.6</c:v>
                </c:pt>
                <c:pt idx="460">
                  <c:v>4.609999999999998</c:v>
                </c:pt>
                <c:pt idx="461">
                  <c:v>4.619999999999996</c:v>
                </c:pt>
                <c:pt idx="462">
                  <c:v>4.63</c:v>
                </c:pt>
                <c:pt idx="463">
                  <c:v>4.64</c:v>
                </c:pt>
                <c:pt idx="464">
                  <c:v>4.649999999999999</c:v>
                </c:pt>
                <c:pt idx="465">
                  <c:v>4.659999999999997</c:v>
                </c:pt>
                <c:pt idx="466">
                  <c:v>4.67</c:v>
                </c:pt>
                <c:pt idx="467">
                  <c:v>4.68</c:v>
                </c:pt>
                <c:pt idx="468">
                  <c:v>4.689999999999999</c:v>
                </c:pt>
                <c:pt idx="469">
                  <c:v>4.7</c:v>
                </c:pt>
                <c:pt idx="470">
                  <c:v>4.71</c:v>
                </c:pt>
                <c:pt idx="471">
                  <c:v>4.72</c:v>
                </c:pt>
                <c:pt idx="472">
                  <c:v>4.73</c:v>
                </c:pt>
                <c:pt idx="473">
                  <c:v>4.74</c:v>
                </c:pt>
                <c:pt idx="474">
                  <c:v>4.75</c:v>
                </c:pt>
                <c:pt idx="475">
                  <c:v>4.76</c:v>
                </c:pt>
                <c:pt idx="476">
                  <c:v>4.769999999999999</c:v>
                </c:pt>
                <c:pt idx="477">
                  <c:v>4.78</c:v>
                </c:pt>
                <c:pt idx="478">
                  <c:v>4.79</c:v>
                </c:pt>
                <c:pt idx="479">
                  <c:v>4.8</c:v>
                </c:pt>
                <c:pt idx="480">
                  <c:v>4.81</c:v>
                </c:pt>
                <c:pt idx="481">
                  <c:v>4.819999999999998</c:v>
                </c:pt>
                <c:pt idx="482">
                  <c:v>4.83</c:v>
                </c:pt>
                <c:pt idx="483">
                  <c:v>4.84</c:v>
                </c:pt>
                <c:pt idx="484">
                  <c:v>4.85</c:v>
                </c:pt>
                <c:pt idx="485">
                  <c:v>4.859999999999998</c:v>
                </c:pt>
                <c:pt idx="486">
                  <c:v>4.87</c:v>
                </c:pt>
                <c:pt idx="487">
                  <c:v>4.88</c:v>
                </c:pt>
                <c:pt idx="488">
                  <c:v>4.89</c:v>
                </c:pt>
                <c:pt idx="489">
                  <c:v>4.9</c:v>
                </c:pt>
                <c:pt idx="490">
                  <c:v>4.91</c:v>
                </c:pt>
                <c:pt idx="491">
                  <c:v>4.92</c:v>
                </c:pt>
                <c:pt idx="492">
                  <c:v>4.930000000000002</c:v>
                </c:pt>
                <c:pt idx="493">
                  <c:v>4.94</c:v>
                </c:pt>
                <c:pt idx="494">
                  <c:v>4.95</c:v>
                </c:pt>
                <c:pt idx="495">
                  <c:v>4.96</c:v>
                </c:pt>
                <c:pt idx="496">
                  <c:v>4.970000000000002</c:v>
                </c:pt>
                <c:pt idx="497">
                  <c:v>4.98</c:v>
                </c:pt>
                <c:pt idx="498">
                  <c:v>4.99</c:v>
                </c:pt>
                <c:pt idx="499">
                  <c:v>5.0</c:v>
                </c:pt>
                <c:pt idx="500">
                  <c:v>5.01</c:v>
                </c:pt>
                <c:pt idx="501">
                  <c:v>5.02</c:v>
                </c:pt>
                <c:pt idx="502">
                  <c:v>5.03</c:v>
                </c:pt>
                <c:pt idx="503">
                  <c:v>5.04</c:v>
                </c:pt>
                <c:pt idx="504">
                  <c:v>5.05</c:v>
                </c:pt>
                <c:pt idx="505">
                  <c:v>5.06</c:v>
                </c:pt>
                <c:pt idx="506">
                  <c:v>5.07</c:v>
                </c:pt>
                <c:pt idx="507">
                  <c:v>5.08</c:v>
                </c:pt>
                <c:pt idx="508">
                  <c:v>5.09</c:v>
                </c:pt>
                <c:pt idx="509">
                  <c:v>5.1</c:v>
                </c:pt>
                <c:pt idx="510">
                  <c:v>5.109999999999999</c:v>
                </c:pt>
                <c:pt idx="511">
                  <c:v>5.119999999999997</c:v>
                </c:pt>
                <c:pt idx="512">
                  <c:v>5.13</c:v>
                </c:pt>
                <c:pt idx="513">
                  <c:v>5.14</c:v>
                </c:pt>
                <c:pt idx="514">
                  <c:v>5.149999999999999</c:v>
                </c:pt>
                <c:pt idx="515">
                  <c:v>5.159999999999997</c:v>
                </c:pt>
                <c:pt idx="516">
                  <c:v>5.17</c:v>
                </c:pt>
                <c:pt idx="517">
                  <c:v>5.18</c:v>
                </c:pt>
                <c:pt idx="518">
                  <c:v>5.189999999999999</c:v>
                </c:pt>
                <c:pt idx="519">
                  <c:v>5.2</c:v>
                </c:pt>
                <c:pt idx="520">
                  <c:v>5.21</c:v>
                </c:pt>
                <c:pt idx="521">
                  <c:v>5.22</c:v>
                </c:pt>
                <c:pt idx="522">
                  <c:v>5.23</c:v>
                </c:pt>
                <c:pt idx="523">
                  <c:v>5.24</c:v>
                </c:pt>
                <c:pt idx="524">
                  <c:v>5.25</c:v>
                </c:pt>
                <c:pt idx="525">
                  <c:v>5.26</c:v>
                </c:pt>
                <c:pt idx="526">
                  <c:v>5.270000000000001</c:v>
                </c:pt>
                <c:pt idx="527">
                  <c:v>5.28</c:v>
                </c:pt>
                <c:pt idx="528">
                  <c:v>5.29</c:v>
                </c:pt>
                <c:pt idx="529">
                  <c:v>5.3</c:v>
                </c:pt>
                <c:pt idx="530">
                  <c:v>5.31</c:v>
                </c:pt>
                <c:pt idx="531">
                  <c:v>5.319999999999998</c:v>
                </c:pt>
                <c:pt idx="532">
                  <c:v>5.33</c:v>
                </c:pt>
                <c:pt idx="533">
                  <c:v>5.34</c:v>
                </c:pt>
                <c:pt idx="534">
                  <c:v>5.35</c:v>
                </c:pt>
                <c:pt idx="535">
                  <c:v>5.359999999999998</c:v>
                </c:pt>
                <c:pt idx="536">
                  <c:v>5.37</c:v>
                </c:pt>
                <c:pt idx="537">
                  <c:v>5.38</c:v>
                </c:pt>
                <c:pt idx="538">
                  <c:v>5.39</c:v>
                </c:pt>
                <c:pt idx="539">
                  <c:v>5.4</c:v>
                </c:pt>
                <c:pt idx="540">
                  <c:v>5.41</c:v>
                </c:pt>
                <c:pt idx="541">
                  <c:v>5.42</c:v>
                </c:pt>
                <c:pt idx="542">
                  <c:v>5.430000000000002</c:v>
                </c:pt>
                <c:pt idx="543">
                  <c:v>5.44</c:v>
                </c:pt>
                <c:pt idx="544">
                  <c:v>5.45</c:v>
                </c:pt>
                <c:pt idx="545">
                  <c:v>5.46</c:v>
                </c:pt>
                <c:pt idx="546">
                  <c:v>5.470000000000002</c:v>
                </c:pt>
                <c:pt idx="547">
                  <c:v>5.48</c:v>
                </c:pt>
                <c:pt idx="548">
                  <c:v>5.49</c:v>
                </c:pt>
                <c:pt idx="549">
                  <c:v>5.5</c:v>
                </c:pt>
                <c:pt idx="550">
                  <c:v>5.51</c:v>
                </c:pt>
                <c:pt idx="551">
                  <c:v>5.52</c:v>
                </c:pt>
                <c:pt idx="552">
                  <c:v>5.53</c:v>
                </c:pt>
                <c:pt idx="553">
                  <c:v>5.54</c:v>
                </c:pt>
                <c:pt idx="554">
                  <c:v>5.55</c:v>
                </c:pt>
                <c:pt idx="555">
                  <c:v>5.56</c:v>
                </c:pt>
                <c:pt idx="556">
                  <c:v>5.57</c:v>
                </c:pt>
                <c:pt idx="557">
                  <c:v>5.58</c:v>
                </c:pt>
                <c:pt idx="558">
                  <c:v>5.59</c:v>
                </c:pt>
                <c:pt idx="559">
                  <c:v>5.6</c:v>
                </c:pt>
                <c:pt idx="560">
                  <c:v>5.609999999999998</c:v>
                </c:pt>
                <c:pt idx="561">
                  <c:v>5.619999999999996</c:v>
                </c:pt>
                <c:pt idx="562">
                  <c:v>5.63</c:v>
                </c:pt>
                <c:pt idx="563">
                  <c:v>5.64</c:v>
                </c:pt>
                <c:pt idx="564">
                  <c:v>5.649999999999999</c:v>
                </c:pt>
                <c:pt idx="565">
                  <c:v>5.659999999999997</c:v>
                </c:pt>
                <c:pt idx="566">
                  <c:v>5.67</c:v>
                </c:pt>
                <c:pt idx="567">
                  <c:v>5.68</c:v>
                </c:pt>
                <c:pt idx="568">
                  <c:v>5.689999999999999</c:v>
                </c:pt>
                <c:pt idx="569">
                  <c:v>5.7</c:v>
                </c:pt>
                <c:pt idx="570">
                  <c:v>5.71</c:v>
                </c:pt>
                <c:pt idx="571">
                  <c:v>5.72</c:v>
                </c:pt>
                <c:pt idx="572">
                  <c:v>5.73</c:v>
                </c:pt>
                <c:pt idx="573">
                  <c:v>5.74</c:v>
                </c:pt>
                <c:pt idx="574">
                  <c:v>5.75</c:v>
                </c:pt>
                <c:pt idx="575">
                  <c:v>5.76</c:v>
                </c:pt>
                <c:pt idx="576">
                  <c:v>5.770000000000001</c:v>
                </c:pt>
                <c:pt idx="577">
                  <c:v>5.78</c:v>
                </c:pt>
                <c:pt idx="578">
                  <c:v>5.79</c:v>
                </c:pt>
                <c:pt idx="579">
                  <c:v>5.8</c:v>
                </c:pt>
                <c:pt idx="580">
                  <c:v>5.81</c:v>
                </c:pt>
                <c:pt idx="581">
                  <c:v>5.819999999999998</c:v>
                </c:pt>
                <c:pt idx="582">
                  <c:v>5.83</c:v>
                </c:pt>
                <c:pt idx="583">
                  <c:v>5.84</c:v>
                </c:pt>
                <c:pt idx="584">
                  <c:v>5.85</c:v>
                </c:pt>
                <c:pt idx="585">
                  <c:v>5.859999999999998</c:v>
                </c:pt>
                <c:pt idx="586">
                  <c:v>5.87</c:v>
                </c:pt>
                <c:pt idx="587">
                  <c:v>5.88</c:v>
                </c:pt>
                <c:pt idx="588">
                  <c:v>5.89</c:v>
                </c:pt>
                <c:pt idx="589">
                  <c:v>5.9</c:v>
                </c:pt>
                <c:pt idx="590">
                  <c:v>5.91</c:v>
                </c:pt>
                <c:pt idx="591">
                  <c:v>5.92</c:v>
                </c:pt>
                <c:pt idx="592">
                  <c:v>5.930000000000002</c:v>
                </c:pt>
                <c:pt idx="593">
                  <c:v>5.94</c:v>
                </c:pt>
                <c:pt idx="594">
                  <c:v>5.95</c:v>
                </c:pt>
                <c:pt idx="595">
                  <c:v>5.96</c:v>
                </c:pt>
                <c:pt idx="596">
                  <c:v>5.970000000000002</c:v>
                </c:pt>
                <c:pt idx="597">
                  <c:v>5.98</c:v>
                </c:pt>
                <c:pt idx="598">
                  <c:v>5.99</c:v>
                </c:pt>
                <c:pt idx="599">
                  <c:v>6.0</c:v>
                </c:pt>
                <c:pt idx="600">
                  <c:v>6.01</c:v>
                </c:pt>
                <c:pt idx="601">
                  <c:v>6.02</c:v>
                </c:pt>
                <c:pt idx="602">
                  <c:v>6.03</c:v>
                </c:pt>
                <c:pt idx="603">
                  <c:v>6.04</c:v>
                </c:pt>
                <c:pt idx="604">
                  <c:v>6.05000000000001</c:v>
                </c:pt>
                <c:pt idx="605">
                  <c:v>6.06</c:v>
                </c:pt>
                <c:pt idx="606">
                  <c:v>6.07</c:v>
                </c:pt>
                <c:pt idx="607">
                  <c:v>6.08</c:v>
                </c:pt>
                <c:pt idx="608">
                  <c:v>6.09</c:v>
                </c:pt>
                <c:pt idx="609">
                  <c:v>6.1</c:v>
                </c:pt>
                <c:pt idx="610">
                  <c:v>6.109999999999999</c:v>
                </c:pt>
                <c:pt idx="611">
                  <c:v>6.119999999999997</c:v>
                </c:pt>
                <c:pt idx="612">
                  <c:v>6.13000000000001</c:v>
                </c:pt>
                <c:pt idx="613">
                  <c:v>6.14</c:v>
                </c:pt>
                <c:pt idx="614">
                  <c:v>6.149999999999999</c:v>
                </c:pt>
                <c:pt idx="615">
                  <c:v>6.159999999999997</c:v>
                </c:pt>
                <c:pt idx="616">
                  <c:v>6.17</c:v>
                </c:pt>
                <c:pt idx="617">
                  <c:v>6.18</c:v>
                </c:pt>
                <c:pt idx="618">
                  <c:v>6.189999999999999</c:v>
                </c:pt>
                <c:pt idx="619">
                  <c:v>6.2</c:v>
                </c:pt>
                <c:pt idx="620">
                  <c:v>6.21000000000001</c:v>
                </c:pt>
                <c:pt idx="621">
                  <c:v>6.22</c:v>
                </c:pt>
                <c:pt idx="622">
                  <c:v>6.23</c:v>
                </c:pt>
                <c:pt idx="623">
                  <c:v>6.24</c:v>
                </c:pt>
                <c:pt idx="624">
                  <c:v>6.25</c:v>
                </c:pt>
                <c:pt idx="625">
                  <c:v>6.26000000000001</c:v>
                </c:pt>
                <c:pt idx="626">
                  <c:v>6.270000000000001</c:v>
                </c:pt>
                <c:pt idx="627">
                  <c:v>6.28</c:v>
                </c:pt>
                <c:pt idx="628">
                  <c:v>6.29000000000001</c:v>
                </c:pt>
                <c:pt idx="629">
                  <c:v>6.30000000000001</c:v>
                </c:pt>
                <c:pt idx="630">
                  <c:v>6.31</c:v>
                </c:pt>
                <c:pt idx="631">
                  <c:v>6.319999999999998</c:v>
                </c:pt>
                <c:pt idx="632">
                  <c:v>6.33</c:v>
                </c:pt>
                <c:pt idx="633">
                  <c:v>6.34000000000001</c:v>
                </c:pt>
                <c:pt idx="634">
                  <c:v>6.35</c:v>
                </c:pt>
                <c:pt idx="635">
                  <c:v>6.359999999999998</c:v>
                </c:pt>
                <c:pt idx="636">
                  <c:v>6.37000000000001</c:v>
                </c:pt>
                <c:pt idx="637">
                  <c:v>6.38000000000001</c:v>
                </c:pt>
                <c:pt idx="638">
                  <c:v>6.39</c:v>
                </c:pt>
                <c:pt idx="639">
                  <c:v>6.4</c:v>
                </c:pt>
                <c:pt idx="640">
                  <c:v>6.41</c:v>
                </c:pt>
                <c:pt idx="641">
                  <c:v>6.42000000000001</c:v>
                </c:pt>
                <c:pt idx="642">
                  <c:v>6.430000000000002</c:v>
                </c:pt>
                <c:pt idx="643">
                  <c:v>6.44</c:v>
                </c:pt>
                <c:pt idx="644">
                  <c:v>6.45000000000001</c:v>
                </c:pt>
                <c:pt idx="645">
                  <c:v>6.46000000000001</c:v>
                </c:pt>
                <c:pt idx="646">
                  <c:v>6.470000000000002</c:v>
                </c:pt>
                <c:pt idx="647">
                  <c:v>6.48</c:v>
                </c:pt>
                <c:pt idx="648">
                  <c:v>6.49</c:v>
                </c:pt>
                <c:pt idx="649">
                  <c:v>6.50000000000001</c:v>
                </c:pt>
                <c:pt idx="650">
                  <c:v>6.51000000000001</c:v>
                </c:pt>
                <c:pt idx="651">
                  <c:v>6.52</c:v>
                </c:pt>
                <c:pt idx="652">
                  <c:v>6.53000000000001</c:v>
                </c:pt>
                <c:pt idx="653">
                  <c:v>6.54000000000001</c:v>
                </c:pt>
                <c:pt idx="654">
                  <c:v>6.55000000000001</c:v>
                </c:pt>
                <c:pt idx="655">
                  <c:v>6.56</c:v>
                </c:pt>
                <c:pt idx="656">
                  <c:v>6.57</c:v>
                </c:pt>
                <c:pt idx="657">
                  <c:v>6.58000000000001</c:v>
                </c:pt>
                <c:pt idx="658">
                  <c:v>6.59000000000001</c:v>
                </c:pt>
                <c:pt idx="659">
                  <c:v>6.6</c:v>
                </c:pt>
                <c:pt idx="660">
                  <c:v>6.610000000000006</c:v>
                </c:pt>
                <c:pt idx="661">
                  <c:v>6.620000000000004</c:v>
                </c:pt>
                <c:pt idx="662">
                  <c:v>6.63000000000001</c:v>
                </c:pt>
                <c:pt idx="663">
                  <c:v>6.64</c:v>
                </c:pt>
                <c:pt idx="664">
                  <c:v>6.649999999999999</c:v>
                </c:pt>
                <c:pt idx="665">
                  <c:v>6.660000000000005</c:v>
                </c:pt>
                <c:pt idx="666">
                  <c:v>6.67000000000001</c:v>
                </c:pt>
                <c:pt idx="667">
                  <c:v>6.68</c:v>
                </c:pt>
                <c:pt idx="668">
                  <c:v>6.690000000000007</c:v>
                </c:pt>
                <c:pt idx="669">
                  <c:v>6.70000000000001</c:v>
                </c:pt>
                <c:pt idx="670">
                  <c:v>6.71000000000001</c:v>
                </c:pt>
                <c:pt idx="671">
                  <c:v>6.72</c:v>
                </c:pt>
                <c:pt idx="672">
                  <c:v>6.73</c:v>
                </c:pt>
                <c:pt idx="673">
                  <c:v>6.74000000000001</c:v>
                </c:pt>
                <c:pt idx="674">
                  <c:v>6.75000000000001</c:v>
                </c:pt>
                <c:pt idx="675">
                  <c:v>6.760000000000009</c:v>
                </c:pt>
                <c:pt idx="676">
                  <c:v>6.77000000000001</c:v>
                </c:pt>
                <c:pt idx="677">
                  <c:v>6.78000000000001</c:v>
                </c:pt>
                <c:pt idx="678">
                  <c:v>6.79000000000001</c:v>
                </c:pt>
                <c:pt idx="679">
                  <c:v>6.80000000000001</c:v>
                </c:pt>
                <c:pt idx="680">
                  <c:v>6.81</c:v>
                </c:pt>
                <c:pt idx="681">
                  <c:v>6.820000000000006</c:v>
                </c:pt>
                <c:pt idx="682">
                  <c:v>6.83000000000001</c:v>
                </c:pt>
                <c:pt idx="683">
                  <c:v>6.84000000000001</c:v>
                </c:pt>
                <c:pt idx="684">
                  <c:v>6.850000000000008</c:v>
                </c:pt>
                <c:pt idx="685">
                  <c:v>6.860000000000006</c:v>
                </c:pt>
                <c:pt idx="686">
                  <c:v>6.87000000000001</c:v>
                </c:pt>
                <c:pt idx="687">
                  <c:v>6.88000000000001</c:v>
                </c:pt>
                <c:pt idx="688">
                  <c:v>6.89</c:v>
                </c:pt>
                <c:pt idx="689">
                  <c:v>6.90000000000001</c:v>
                </c:pt>
                <c:pt idx="690">
                  <c:v>6.91000000000001</c:v>
                </c:pt>
                <c:pt idx="691">
                  <c:v>6.92000000000001</c:v>
                </c:pt>
                <c:pt idx="692">
                  <c:v>6.93000000000001</c:v>
                </c:pt>
                <c:pt idx="693">
                  <c:v>6.94000000000001</c:v>
                </c:pt>
                <c:pt idx="694">
                  <c:v>6.95000000000001</c:v>
                </c:pt>
                <c:pt idx="695">
                  <c:v>6.96000000000001</c:v>
                </c:pt>
                <c:pt idx="696">
                  <c:v>6.970000000000002</c:v>
                </c:pt>
                <c:pt idx="697">
                  <c:v>6.98000000000001</c:v>
                </c:pt>
                <c:pt idx="698">
                  <c:v>6.99000000000001</c:v>
                </c:pt>
                <c:pt idx="699">
                  <c:v>7.00000000000001</c:v>
                </c:pt>
                <c:pt idx="700">
                  <c:v>7.01000000000001</c:v>
                </c:pt>
                <c:pt idx="701">
                  <c:v>7.020000000000008</c:v>
                </c:pt>
                <c:pt idx="702">
                  <c:v>7.03000000000001</c:v>
                </c:pt>
                <c:pt idx="703">
                  <c:v>7.04000000000001</c:v>
                </c:pt>
                <c:pt idx="704">
                  <c:v>7.05000000000001</c:v>
                </c:pt>
                <c:pt idx="705">
                  <c:v>7.060000000000008</c:v>
                </c:pt>
                <c:pt idx="706">
                  <c:v>7.07000000000001</c:v>
                </c:pt>
                <c:pt idx="707">
                  <c:v>7.08000000000001</c:v>
                </c:pt>
                <c:pt idx="708">
                  <c:v>7.09000000000001</c:v>
                </c:pt>
                <c:pt idx="709">
                  <c:v>7.100000000000009</c:v>
                </c:pt>
                <c:pt idx="710">
                  <c:v>7.110000000000007</c:v>
                </c:pt>
                <c:pt idx="711">
                  <c:v>7.120000000000005</c:v>
                </c:pt>
                <c:pt idx="712">
                  <c:v>7.13000000000001</c:v>
                </c:pt>
                <c:pt idx="713">
                  <c:v>7.140000000000009</c:v>
                </c:pt>
                <c:pt idx="714">
                  <c:v>7.150000000000007</c:v>
                </c:pt>
                <c:pt idx="715">
                  <c:v>7.160000000000005</c:v>
                </c:pt>
                <c:pt idx="716">
                  <c:v>7.17000000000001</c:v>
                </c:pt>
                <c:pt idx="717">
                  <c:v>7.180000000000009</c:v>
                </c:pt>
                <c:pt idx="718">
                  <c:v>7.190000000000007</c:v>
                </c:pt>
                <c:pt idx="719">
                  <c:v>7.20000000000001</c:v>
                </c:pt>
                <c:pt idx="720">
                  <c:v>7.21000000000001</c:v>
                </c:pt>
                <c:pt idx="721">
                  <c:v>7.22000000000001</c:v>
                </c:pt>
                <c:pt idx="722">
                  <c:v>7.23000000000001</c:v>
                </c:pt>
                <c:pt idx="723">
                  <c:v>7.24000000000001</c:v>
                </c:pt>
                <c:pt idx="724">
                  <c:v>7.25000000000001</c:v>
                </c:pt>
                <c:pt idx="725">
                  <c:v>7.26000000000001</c:v>
                </c:pt>
                <c:pt idx="726">
                  <c:v>7.27000000000001</c:v>
                </c:pt>
                <c:pt idx="727">
                  <c:v>7.28000000000001</c:v>
                </c:pt>
                <c:pt idx="728">
                  <c:v>7.29000000000001</c:v>
                </c:pt>
                <c:pt idx="729">
                  <c:v>7.30000000000001</c:v>
                </c:pt>
                <c:pt idx="730">
                  <c:v>7.310000000000008</c:v>
                </c:pt>
                <c:pt idx="731">
                  <c:v>7.320000000000006</c:v>
                </c:pt>
                <c:pt idx="732">
                  <c:v>7.33000000000001</c:v>
                </c:pt>
                <c:pt idx="733">
                  <c:v>7.34000000000001</c:v>
                </c:pt>
                <c:pt idx="734">
                  <c:v>7.350000000000008</c:v>
                </c:pt>
                <c:pt idx="735">
                  <c:v>7.360000000000006</c:v>
                </c:pt>
                <c:pt idx="736">
                  <c:v>7.37000000000001</c:v>
                </c:pt>
                <c:pt idx="737">
                  <c:v>7.38000000000001</c:v>
                </c:pt>
                <c:pt idx="738">
                  <c:v>7.390000000000009</c:v>
                </c:pt>
                <c:pt idx="739">
                  <c:v>7.40000000000001</c:v>
                </c:pt>
                <c:pt idx="740">
                  <c:v>7.41000000000001</c:v>
                </c:pt>
                <c:pt idx="741">
                  <c:v>7.42000000000001</c:v>
                </c:pt>
                <c:pt idx="742">
                  <c:v>7.43000000000001</c:v>
                </c:pt>
                <c:pt idx="743">
                  <c:v>7.44000000000001</c:v>
                </c:pt>
                <c:pt idx="744">
                  <c:v>7.45000000000001</c:v>
                </c:pt>
                <c:pt idx="745">
                  <c:v>7.46000000000001</c:v>
                </c:pt>
                <c:pt idx="746">
                  <c:v>7.47000000000001</c:v>
                </c:pt>
                <c:pt idx="747">
                  <c:v>7.48000000000001</c:v>
                </c:pt>
                <c:pt idx="748">
                  <c:v>7.49000000000001</c:v>
                </c:pt>
                <c:pt idx="749">
                  <c:v>7.50000000000001</c:v>
                </c:pt>
                <c:pt idx="750">
                  <c:v>7.51000000000001</c:v>
                </c:pt>
                <c:pt idx="751">
                  <c:v>7.520000000000008</c:v>
                </c:pt>
                <c:pt idx="752">
                  <c:v>7.53000000000001</c:v>
                </c:pt>
                <c:pt idx="753">
                  <c:v>7.54000000000001</c:v>
                </c:pt>
                <c:pt idx="754">
                  <c:v>7.55000000000001</c:v>
                </c:pt>
                <c:pt idx="755">
                  <c:v>7.560000000000008</c:v>
                </c:pt>
                <c:pt idx="756">
                  <c:v>7.57000000000001</c:v>
                </c:pt>
                <c:pt idx="757">
                  <c:v>7.58000000000001</c:v>
                </c:pt>
                <c:pt idx="758">
                  <c:v>7.59000000000001</c:v>
                </c:pt>
                <c:pt idx="759">
                  <c:v>7.600000000000008</c:v>
                </c:pt>
                <c:pt idx="760">
                  <c:v>7.610000000000006</c:v>
                </c:pt>
                <c:pt idx="761">
                  <c:v>7.620000000000004</c:v>
                </c:pt>
                <c:pt idx="762">
                  <c:v>7.63000000000001</c:v>
                </c:pt>
                <c:pt idx="763">
                  <c:v>7.640000000000009</c:v>
                </c:pt>
                <c:pt idx="764">
                  <c:v>7.650000000000007</c:v>
                </c:pt>
                <c:pt idx="765">
                  <c:v>7.660000000000005</c:v>
                </c:pt>
                <c:pt idx="766">
                  <c:v>7.67000000000001</c:v>
                </c:pt>
                <c:pt idx="767">
                  <c:v>7.680000000000009</c:v>
                </c:pt>
                <c:pt idx="768">
                  <c:v>7.690000000000007</c:v>
                </c:pt>
                <c:pt idx="769">
                  <c:v>7.70000000000001</c:v>
                </c:pt>
                <c:pt idx="770">
                  <c:v>7.71000000000001</c:v>
                </c:pt>
                <c:pt idx="771">
                  <c:v>7.720000000000009</c:v>
                </c:pt>
                <c:pt idx="772">
                  <c:v>7.73000000000001</c:v>
                </c:pt>
                <c:pt idx="773">
                  <c:v>7.74000000000001</c:v>
                </c:pt>
                <c:pt idx="774">
                  <c:v>7.75000000000001</c:v>
                </c:pt>
                <c:pt idx="775">
                  <c:v>7.760000000000009</c:v>
                </c:pt>
                <c:pt idx="776">
                  <c:v>7.77000000000001</c:v>
                </c:pt>
                <c:pt idx="777">
                  <c:v>7.78000000000001</c:v>
                </c:pt>
                <c:pt idx="778">
                  <c:v>7.79000000000001</c:v>
                </c:pt>
                <c:pt idx="779">
                  <c:v>7.80000000000001</c:v>
                </c:pt>
                <c:pt idx="780">
                  <c:v>7.810000000000008</c:v>
                </c:pt>
                <c:pt idx="781">
                  <c:v>7.820000000000006</c:v>
                </c:pt>
                <c:pt idx="782">
                  <c:v>7.83000000000001</c:v>
                </c:pt>
                <c:pt idx="783">
                  <c:v>7.84000000000001</c:v>
                </c:pt>
                <c:pt idx="784">
                  <c:v>7.850000000000008</c:v>
                </c:pt>
                <c:pt idx="785">
                  <c:v>7.860000000000006</c:v>
                </c:pt>
                <c:pt idx="786">
                  <c:v>7.87000000000001</c:v>
                </c:pt>
                <c:pt idx="787">
                  <c:v>7.88000000000001</c:v>
                </c:pt>
                <c:pt idx="788">
                  <c:v>7.890000000000009</c:v>
                </c:pt>
                <c:pt idx="789">
                  <c:v>7.90000000000001</c:v>
                </c:pt>
                <c:pt idx="790">
                  <c:v>7.91000000000001</c:v>
                </c:pt>
                <c:pt idx="791">
                  <c:v>7.92000000000001</c:v>
                </c:pt>
                <c:pt idx="792">
                  <c:v>7.93000000000001</c:v>
                </c:pt>
                <c:pt idx="793">
                  <c:v>7.94000000000001</c:v>
                </c:pt>
                <c:pt idx="794">
                  <c:v>7.95000000000001</c:v>
                </c:pt>
                <c:pt idx="795">
                  <c:v>7.96000000000001</c:v>
                </c:pt>
                <c:pt idx="796">
                  <c:v>7.97000000000001</c:v>
                </c:pt>
                <c:pt idx="797">
                  <c:v>7.98000000000001</c:v>
                </c:pt>
                <c:pt idx="798">
                  <c:v>7.99000000000001</c:v>
                </c:pt>
                <c:pt idx="799">
                  <c:v>8.00000000000001</c:v>
                </c:pt>
                <c:pt idx="800">
                  <c:v>8.01000000000001</c:v>
                </c:pt>
                <c:pt idx="801">
                  <c:v>8.02000000000001</c:v>
                </c:pt>
                <c:pt idx="802">
                  <c:v>8.03000000000001</c:v>
                </c:pt>
                <c:pt idx="803">
                  <c:v>8.040000000000008</c:v>
                </c:pt>
                <c:pt idx="804">
                  <c:v>8.05000000000001</c:v>
                </c:pt>
                <c:pt idx="805">
                  <c:v>8.06000000000001</c:v>
                </c:pt>
                <c:pt idx="806">
                  <c:v>8.07000000000001</c:v>
                </c:pt>
                <c:pt idx="807">
                  <c:v>8.08000000000001</c:v>
                </c:pt>
                <c:pt idx="808">
                  <c:v>8.09000000000001</c:v>
                </c:pt>
                <c:pt idx="809">
                  <c:v>8.10000000000001</c:v>
                </c:pt>
                <c:pt idx="810">
                  <c:v>8.11000000000001</c:v>
                </c:pt>
                <c:pt idx="811">
                  <c:v>8.12000000000001</c:v>
                </c:pt>
                <c:pt idx="812">
                  <c:v>8.130000000000008</c:v>
                </c:pt>
                <c:pt idx="813">
                  <c:v>8.140000000000006</c:v>
                </c:pt>
                <c:pt idx="814">
                  <c:v>8.15000000000001</c:v>
                </c:pt>
                <c:pt idx="815">
                  <c:v>8.16000000000001</c:v>
                </c:pt>
                <c:pt idx="816">
                  <c:v>8.17000000000001</c:v>
                </c:pt>
                <c:pt idx="817">
                  <c:v>8.18000000000001</c:v>
                </c:pt>
                <c:pt idx="818">
                  <c:v>8.19000000000001</c:v>
                </c:pt>
                <c:pt idx="819">
                  <c:v>8.20000000000001</c:v>
                </c:pt>
                <c:pt idx="820">
                  <c:v>8.210000000000008</c:v>
                </c:pt>
                <c:pt idx="821">
                  <c:v>8.219999999999998</c:v>
                </c:pt>
                <c:pt idx="822">
                  <c:v>8.23</c:v>
                </c:pt>
                <c:pt idx="823">
                  <c:v>8.240000000000011</c:v>
                </c:pt>
                <c:pt idx="824">
                  <c:v>8.25000000000001</c:v>
                </c:pt>
                <c:pt idx="825">
                  <c:v>8.26000000000001</c:v>
                </c:pt>
                <c:pt idx="826">
                  <c:v>8.27000000000001</c:v>
                </c:pt>
                <c:pt idx="827">
                  <c:v>8.28000000000001</c:v>
                </c:pt>
                <c:pt idx="828">
                  <c:v>8.290000000000008</c:v>
                </c:pt>
                <c:pt idx="829">
                  <c:v>8.30000000000001</c:v>
                </c:pt>
                <c:pt idx="830">
                  <c:v>8.31000000000001</c:v>
                </c:pt>
                <c:pt idx="831">
                  <c:v>8.32000000000001</c:v>
                </c:pt>
                <c:pt idx="832">
                  <c:v>8.33000000000001</c:v>
                </c:pt>
                <c:pt idx="833">
                  <c:v>8.34000000000001</c:v>
                </c:pt>
                <c:pt idx="834">
                  <c:v>8.350000000000022</c:v>
                </c:pt>
                <c:pt idx="835">
                  <c:v>8.36000000000002</c:v>
                </c:pt>
                <c:pt idx="836">
                  <c:v>8.37000000000002</c:v>
                </c:pt>
                <c:pt idx="837">
                  <c:v>8.38000000000001</c:v>
                </c:pt>
                <c:pt idx="838">
                  <c:v>8.39000000000001</c:v>
                </c:pt>
                <c:pt idx="839">
                  <c:v>8.40000000000001</c:v>
                </c:pt>
                <c:pt idx="840">
                  <c:v>8.41000000000001</c:v>
                </c:pt>
                <c:pt idx="841">
                  <c:v>8.42000000000001</c:v>
                </c:pt>
                <c:pt idx="842">
                  <c:v>8.43000000000001</c:v>
                </c:pt>
                <c:pt idx="843">
                  <c:v>8.44000000000001</c:v>
                </c:pt>
                <c:pt idx="844">
                  <c:v>8.45000000000002</c:v>
                </c:pt>
                <c:pt idx="845">
                  <c:v>8.46000000000001</c:v>
                </c:pt>
                <c:pt idx="846">
                  <c:v>8.47000000000001</c:v>
                </c:pt>
                <c:pt idx="847">
                  <c:v>8.48000000000001</c:v>
                </c:pt>
                <c:pt idx="848">
                  <c:v>8.490000000000012</c:v>
                </c:pt>
                <c:pt idx="849">
                  <c:v>8.50000000000001</c:v>
                </c:pt>
                <c:pt idx="850">
                  <c:v>8.51000000000001</c:v>
                </c:pt>
                <c:pt idx="851">
                  <c:v>8.52000000000001</c:v>
                </c:pt>
                <c:pt idx="852">
                  <c:v>8.53000000000001</c:v>
                </c:pt>
                <c:pt idx="853">
                  <c:v>8.540000000000008</c:v>
                </c:pt>
                <c:pt idx="854">
                  <c:v>8.55000000000001</c:v>
                </c:pt>
                <c:pt idx="855">
                  <c:v>8.56000000000001</c:v>
                </c:pt>
                <c:pt idx="856">
                  <c:v>8.57000000000001</c:v>
                </c:pt>
                <c:pt idx="857">
                  <c:v>8.58000000000001</c:v>
                </c:pt>
                <c:pt idx="858">
                  <c:v>8.59000000000001</c:v>
                </c:pt>
                <c:pt idx="859">
                  <c:v>8.60000000000001</c:v>
                </c:pt>
                <c:pt idx="860">
                  <c:v>8.61000000000001</c:v>
                </c:pt>
                <c:pt idx="861">
                  <c:v>8.62000000000001</c:v>
                </c:pt>
                <c:pt idx="862">
                  <c:v>8.630000000000008</c:v>
                </c:pt>
                <c:pt idx="863">
                  <c:v>8.640000000000006</c:v>
                </c:pt>
                <c:pt idx="864">
                  <c:v>8.65000000000001</c:v>
                </c:pt>
                <c:pt idx="865">
                  <c:v>8.66000000000001</c:v>
                </c:pt>
                <c:pt idx="866">
                  <c:v>8.67000000000001</c:v>
                </c:pt>
                <c:pt idx="867">
                  <c:v>8.68000000000001</c:v>
                </c:pt>
                <c:pt idx="868">
                  <c:v>8.69000000000001</c:v>
                </c:pt>
                <c:pt idx="869">
                  <c:v>8.70000000000001</c:v>
                </c:pt>
                <c:pt idx="870">
                  <c:v>8.710000000000008</c:v>
                </c:pt>
                <c:pt idx="871">
                  <c:v>8.719999999999998</c:v>
                </c:pt>
                <c:pt idx="872">
                  <c:v>8.73</c:v>
                </c:pt>
                <c:pt idx="873">
                  <c:v>8.740000000000011</c:v>
                </c:pt>
                <c:pt idx="874">
                  <c:v>8.75000000000001</c:v>
                </c:pt>
                <c:pt idx="875">
                  <c:v>8.76000000000001</c:v>
                </c:pt>
                <c:pt idx="876">
                  <c:v>8.77000000000001</c:v>
                </c:pt>
                <c:pt idx="877">
                  <c:v>8.78000000000001</c:v>
                </c:pt>
                <c:pt idx="878">
                  <c:v>8.790000000000008</c:v>
                </c:pt>
                <c:pt idx="879">
                  <c:v>8.80000000000001</c:v>
                </c:pt>
                <c:pt idx="880">
                  <c:v>8.81000000000001</c:v>
                </c:pt>
                <c:pt idx="881">
                  <c:v>8.82000000000001</c:v>
                </c:pt>
                <c:pt idx="882">
                  <c:v>8.83000000000001</c:v>
                </c:pt>
                <c:pt idx="883">
                  <c:v>8.84000000000001</c:v>
                </c:pt>
                <c:pt idx="884">
                  <c:v>8.850000000000022</c:v>
                </c:pt>
                <c:pt idx="885">
                  <c:v>8.86000000000002</c:v>
                </c:pt>
                <c:pt idx="886">
                  <c:v>8.87000000000002</c:v>
                </c:pt>
                <c:pt idx="887">
                  <c:v>8.88000000000001</c:v>
                </c:pt>
                <c:pt idx="888">
                  <c:v>8.89000000000001</c:v>
                </c:pt>
                <c:pt idx="889">
                  <c:v>8.90000000000001</c:v>
                </c:pt>
                <c:pt idx="890">
                  <c:v>8.91000000000001</c:v>
                </c:pt>
                <c:pt idx="891">
                  <c:v>8.92000000000001</c:v>
                </c:pt>
                <c:pt idx="892">
                  <c:v>8.93000000000001</c:v>
                </c:pt>
                <c:pt idx="893">
                  <c:v>8.94000000000001</c:v>
                </c:pt>
                <c:pt idx="894">
                  <c:v>8.95000000000002</c:v>
                </c:pt>
                <c:pt idx="895">
                  <c:v>8.96000000000001</c:v>
                </c:pt>
                <c:pt idx="896">
                  <c:v>8.97000000000001</c:v>
                </c:pt>
                <c:pt idx="897">
                  <c:v>8.98000000000001</c:v>
                </c:pt>
                <c:pt idx="898">
                  <c:v>8.990000000000012</c:v>
                </c:pt>
              </c:numCache>
            </c:numRef>
          </c:xVal>
          <c:yVal>
            <c:numRef>
              <c:f>ЭталонныеСпектры!$B$20:$AHP$20</c:f>
              <c:numCache>
                <c:formatCode>General</c:formatCode>
                <c:ptCount val="899"/>
                <c:pt idx="0">
                  <c:v>362.733333333333</c:v>
                </c:pt>
                <c:pt idx="1">
                  <c:v>378.266666666667</c:v>
                </c:pt>
                <c:pt idx="2">
                  <c:v>755.4363888888885</c:v>
                </c:pt>
                <c:pt idx="3">
                  <c:v>2990.038055555561</c:v>
                </c:pt>
                <c:pt idx="4">
                  <c:v>778.318888888889</c:v>
                </c:pt>
                <c:pt idx="5">
                  <c:v>336.249444444444</c:v>
                </c:pt>
                <c:pt idx="6">
                  <c:v>334.7858333333343</c:v>
                </c:pt>
                <c:pt idx="7">
                  <c:v>324.0758333333361</c:v>
                </c:pt>
                <c:pt idx="8">
                  <c:v>400.9263888888859</c:v>
                </c:pt>
                <c:pt idx="9">
                  <c:v>1127.68888888889</c:v>
                </c:pt>
                <c:pt idx="10">
                  <c:v>761.5147222222225</c:v>
                </c:pt>
                <c:pt idx="11">
                  <c:v>764.08</c:v>
                </c:pt>
                <c:pt idx="12">
                  <c:v>393.9652777777767</c:v>
                </c:pt>
                <c:pt idx="13">
                  <c:v>492.947222222222</c:v>
                </c:pt>
                <c:pt idx="14">
                  <c:v>352.179722222222</c:v>
                </c:pt>
                <c:pt idx="15">
                  <c:v>308.307777777778</c:v>
                </c:pt>
                <c:pt idx="16">
                  <c:v>300.729166666667</c:v>
                </c:pt>
                <c:pt idx="17">
                  <c:v>578.08</c:v>
                </c:pt>
                <c:pt idx="18">
                  <c:v>1601.67027777778</c:v>
                </c:pt>
                <c:pt idx="19">
                  <c:v>646.3372222222143</c:v>
                </c:pt>
                <c:pt idx="20">
                  <c:v>307.7630555555556</c:v>
                </c:pt>
                <c:pt idx="21">
                  <c:v>386.194166666667</c:v>
                </c:pt>
                <c:pt idx="22">
                  <c:v>663.22</c:v>
                </c:pt>
                <c:pt idx="23">
                  <c:v>423.4549999999999</c:v>
                </c:pt>
                <c:pt idx="24">
                  <c:v>342.9669444444439</c:v>
                </c:pt>
                <c:pt idx="25">
                  <c:v>296.2905555555535</c:v>
                </c:pt>
                <c:pt idx="26">
                  <c:v>283.3508333333377</c:v>
                </c:pt>
                <c:pt idx="27">
                  <c:v>328.9630555555556</c:v>
                </c:pt>
                <c:pt idx="28">
                  <c:v>420.7852777777766</c:v>
                </c:pt>
                <c:pt idx="29">
                  <c:v>332.448611111111</c:v>
                </c:pt>
                <c:pt idx="30">
                  <c:v>290.3955555555557</c:v>
                </c:pt>
                <c:pt idx="31">
                  <c:v>343.3949999999996</c:v>
                </c:pt>
                <c:pt idx="32">
                  <c:v>460.8</c:v>
                </c:pt>
                <c:pt idx="33">
                  <c:v>459.4727777777766</c:v>
                </c:pt>
                <c:pt idx="34">
                  <c:v>619.9933333333386</c:v>
                </c:pt>
                <c:pt idx="35">
                  <c:v>590.034722222222</c:v>
                </c:pt>
                <c:pt idx="36">
                  <c:v>549.709444444444</c:v>
                </c:pt>
                <c:pt idx="37">
                  <c:v>408.2708333333358</c:v>
                </c:pt>
                <c:pt idx="38">
                  <c:v>364.644722222222</c:v>
                </c:pt>
                <c:pt idx="39">
                  <c:v>328.7677777777769</c:v>
                </c:pt>
                <c:pt idx="40">
                  <c:v>273.9019444444439</c:v>
                </c:pt>
                <c:pt idx="41">
                  <c:v>264.68</c:v>
                </c:pt>
                <c:pt idx="42">
                  <c:v>255.8405555555549</c:v>
                </c:pt>
                <c:pt idx="43">
                  <c:v>291.4661111111079</c:v>
                </c:pt>
                <c:pt idx="44">
                  <c:v>388.694444444444</c:v>
                </c:pt>
                <c:pt idx="45">
                  <c:v>387.2061111111081</c:v>
                </c:pt>
                <c:pt idx="46">
                  <c:v>339.9161111111072</c:v>
                </c:pt>
                <c:pt idx="47">
                  <c:v>299.390833333336</c:v>
                </c:pt>
                <c:pt idx="48">
                  <c:v>252.440833333333</c:v>
                </c:pt>
                <c:pt idx="49">
                  <c:v>238.333888888889</c:v>
                </c:pt>
                <c:pt idx="50">
                  <c:v>351.748888888889</c:v>
                </c:pt>
                <c:pt idx="51">
                  <c:v>1065.67194444444</c:v>
                </c:pt>
                <c:pt idx="52">
                  <c:v>1835.02305555556</c:v>
                </c:pt>
                <c:pt idx="53">
                  <c:v>1040.40027777779</c:v>
                </c:pt>
                <c:pt idx="54">
                  <c:v>322.171666666667</c:v>
                </c:pt>
                <c:pt idx="55">
                  <c:v>210.6486111111099</c:v>
                </c:pt>
                <c:pt idx="56">
                  <c:v>215.4483333333345</c:v>
                </c:pt>
                <c:pt idx="57">
                  <c:v>243.7830555555549</c:v>
                </c:pt>
                <c:pt idx="58">
                  <c:v>341.9722222222219</c:v>
                </c:pt>
                <c:pt idx="59">
                  <c:v>442.019444444444</c:v>
                </c:pt>
                <c:pt idx="60">
                  <c:v>352.7977777777751</c:v>
                </c:pt>
                <c:pt idx="61">
                  <c:v>251.076944444444</c:v>
                </c:pt>
                <c:pt idx="62">
                  <c:v>231.088055555556</c:v>
                </c:pt>
                <c:pt idx="63">
                  <c:v>220.124722222222</c:v>
                </c:pt>
                <c:pt idx="64">
                  <c:v>226.06</c:v>
                </c:pt>
                <c:pt idx="65">
                  <c:v>277.204166666667</c:v>
                </c:pt>
                <c:pt idx="66">
                  <c:v>316.3627777777777</c:v>
                </c:pt>
                <c:pt idx="67">
                  <c:v>261.4758333333343</c:v>
                </c:pt>
                <c:pt idx="68">
                  <c:v>215.101111111111</c:v>
                </c:pt>
                <c:pt idx="69">
                  <c:v>243.1766666666659</c:v>
                </c:pt>
                <c:pt idx="70">
                  <c:v>281.529444444444</c:v>
                </c:pt>
                <c:pt idx="71">
                  <c:v>280.3491666666673</c:v>
                </c:pt>
                <c:pt idx="72">
                  <c:v>355.0013888888889</c:v>
                </c:pt>
                <c:pt idx="73">
                  <c:v>443.379166666667</c:v>
                </c:pt>
                <c:pt idx="74">
                  <c:v>357.159722222222</c:v>
                </c:pt>
                <c:pt idx="75">
                  <c:v>246.3088888888905</c:v>
                </c:pt>
                <c:pt idx="76">
                  <c:v>244.223333333333</c:v>
                </c:pt>
                <c:pt idx="77">
                  <c:v>336.7263888888862</c:v>
                </c:pt>
                <c:pt idx="78">
                  <c:v>436.792222222222</c:v>
                </c:pt>
                <c:pt idx="79">
                  <c:v>399.737777777775</c:v>
                </c:pt>
                <c:pt idx="80">
                  <c:v>289.322222222222</c:v>
                </c:pt>
                <c:pt idx="81">
                  <c:v>238.5775</c:v>
                </c:pt>
                <c:pt idx="82">
                  <c:v>234.068611111111</c:v>
                </c:pt>
                <c:pt idx="83">
                  <c:v>224.1405555555545</c:v>
                </c:pt>
                <c:pt idx="84">
                  <c:v>219.141944444444</c:v>
                </c:pt>
                <c:pt idx="85">
                  <c:v>233.1388888888901</c:v>
                </c:pt>
                <c:pt idx="86">
                  <c:v>262.541944444444</c:v>
                </c:pt>
                <c:pt idx="87">
                  <c:v>282.361666666667</c:v>
                </c:pt>
                <c:pt idx="88">
                  <c:v>274.1963888888887</c:v>
                </c:pt>
                <c:pt idx="89">
                  <c:v>258.1063888888889</c:v>
                </c:pt>
                <c:pt idx="90">
                  <c:v>250.551111111111</c:v>
                </c:pt>
                <c:pt idx="91">
                  <c:v>244.285</c:v>
                </c:pt>
                <c:pt idx="92">
                  <c:v>253.2186111111099</c:v>
                </c:pt>
                <c:pt idx="93">
                  <c:v>267.422499999999</c:v>
                </c:pt>
                <c:pt idx="94">
                  <c:v>262.828333333333</c:v>
                </c:pt>
                <c:pt idx="95">
                  <c:v>246.070277777778</c:v>
                </c:pt>
                <c:pt idx="96">
                  <c:v>229.028333333335</c:v>
                </c:pt>
                <c:pt idx="97">
                  <c:v>229.429722222222</c:v>
                </c:pt>
                <c:pt idx="98">
                  <c:v>243.0105555555546</c:v>
                </c:pt>
                <c:pt idx="99">
                  <c:v>241.1263888888905</c:v>
                </c:pt>
                <c:pt idx="100">
                  <c:v>230.825277777778</c:v>
                </c:pt>
                <c:pt idx="101">
                  <c:v>231.220833333333</c:v>
                </c:pt>
                <c:pt idx="102">
                  <c:v>238.7563888888903</c:v>
                </c:pt>
                <c:pt idx="103">
                  <c:v>245.3833333333345</c:v>
                </c:pt>
                <c:pt idx="104">
                  <c:v>245.7061111111107</c:v>
                </c:pt>
                <c:pt idx="105">
                  <c:v>232.3763888888905</c:v>
                </c:pt>
                <c:pt idx="106">
                  <c:v>219.3183333333345</c:v>
                </c:pt>
                <c:pt idx="107">
                  <c:v>220.529722222222</c:v>
                </c:pt>
                <c:pt idx="108">
                  <c:v>228.108055555556</c:v>
                </c:pt>
                <c:pt idx="109">
                  <c:v>231.592222222222</c:v>
                </c:pt>
                <c:pt idx="110">
                  <c:v>238.3058333333341</c:v>
                </c:pt>
                <c:pt idx="111">
                  <c:v>259.6</c:v>
                </c:pt>
                <c:pt idx="112">
                  <c:v>294.0177777777769</c:v>
                </c:pt>
                <c:pt idx="113">
                  <c:v>318.737222222222</c:v>
                </c:pt>
                <c:pt idx="114">
                  <c:v>332.9544444444441</c:v>
                </c:pt>
                <c:pt idx="115">
                  <c:v>391.185</c:v>
                </c:pt>
                <c:pt idx="116">
                  <c:v>458.2961111111069</c:v>
                </c:pt>
                <c:pt idx="117">
                  <c:v>424.3711111111087</c:v>
                </c:pt>
                <c:pt idx="118">
                  <c:v>319.019444444444</c:v>
                </c:pt>
                <c:pt idx="119">
                  <c:v>242.0575</c:v>
                </c:pt>
                <c:pt idx="120">
                  <c:v>215.665277777778</c:v>
                </c:pt>
                <c:pt idx="121">
                  <c:v>212.556666666667</c:v>
                </c:pt>
                <c:pt idx="122">
                  <c:v>214.4225</c:v>
                </c:pt>
                <c:pt idx="123">
                  <c:v>216.477777777778</c:v>
                </c:pt>
                <c:pt idx="124">
                  <c:v>223.9213888888911</c:v>
                </c:pt>
                <c:pt idx="125">
                  <c:v>247.6447222222208</c:v>
                </c:pt>
                <c:pt idx="126">
                  <c:v>294.9725</c:v>
                </c:pt>
                <c:pt idx="127">
                  <c:v>339.304166666667</c:v>
                </c:pt>
                <c:pt idx="128">
                  <c:v>331.806944444444</c:v>
                </c:pt>
                <c:pt idx="129">
                  <c:v>284.0561111111102</c:v>
                </c:pt>
                <c:pt idx="130">
                  <c:v>244.0730555555546</c:v>
                </c:pt>
                <c:pt idx="131">
                  <c:v>226.959166666667</c:v>
                </c:pt>
                <c:pt idx="132">
                  <c:v>223.5830555555559</c:v>
                </c:pt>
                <c:pt idx="133">
                  <c:v>223.6136111111092</c:v>
                </c:pt>
                <c:pt idx="134">
                  <c:v>225.3508333333345</c:v>
                </c:pt>
                <c:pt idx="135">
                  <c:v>230.093888888889</c:v>
                </c:pt>
                <c:pt idx="136">
                  <c:v>241.8033333333341</c:v>
                </c:pt>
                <c:pt idx="137">
                  <c:v>277.142777777778</c:v>
                </c:pt>
                <c:pt idx="138">
                  <c:v>337.748333333334</c:v>
                </c:pt>
                <c:pt idx="139">
                  <c:v>373.1702777777779</c:v>
                </c:pt>
                <c:pt idx="140">
                  <c:v>347.2877777777766</c:v>
                </c:pt>
                <c:pt idx="141">
                  <c:v>308.288333333333</c:v>
                </c:pt>
                <c:pt idx="142">
                  <c:v>324.103888888889</c:v>
                </c:pt>
                <c:pt idx="143">
                  <c:v>388.019166666667</c:v>
                </c:pt>
                <c:pt idx="144">
                  <c:v>425.745277777778</c:v>
                </c:pt>
                <c:pt idx="145">
                  <c:v>388.9780555555535</c:v>
                </c:pt>
                <c:pt idx="146">
                  <c:v>326.346111111111</c:v>
                </c:pt>
                <c:pt idx="147">
                  <c:v>306.4052777777767</c:v>
                </c:pt>
                <c:pt idx="148">
                  <c:v>334.927222222222</c:v>
                </c:pt>
                <c:pt idx="149">
                  <c:v>371.043611111111</c:v>
                </c:pt>
                <c:pt idx="150">
                  <c:v>369.9313888888857</c:v>
                </c:pt>
                <c:pt idx="151">
                  <c:v>332.3</c:v>
                </c:pt>
                <c:pt idx="152">
                  <c:v>297.065</c:v>
                </c:pt>
                <c:pt idx="153">
                  <c:v>284.742222222222</c:v>
                </c:pt>
                <c:pt idx="154">
                  <c:v>287.4002777777767</c:v>
                </c:pt>
                <c:pt idx="155">
                  <c:v>292.2013888888887</c:v>
                </c:pt>
                <c:pt idx="156">
                  <c:v>296.089722222222</c:v>
                </c:pt>
                <c:pt idx="157">
                  <c:v>301.0927777777767</c:v>
                </c:pt>
                <c:pt idx="158">
                  <c:v>310.914444444444</c:v>
                </c:pt>
                <c:pt idx="159">
                  <c:v>324.0388888888889</c:v>
                </c:pt>
                <c:pt idx="160">
                  <c:v>339.711111111108</c:v>
                </c:pt>
                <c:pt idx="161">
                  <c:v>360.7724999999996</c:v>
                </c:pt>
                <c:pt idx="162">
                  <c:v>373.9855555555533</c:v>
                </c:pt>
                <c:pt idx="163">
                  <c:v>368.6666666666671</c:v>
                </c:pt>
                <c:pt idx="164">
                  <c:v>352.0955555555537</c:v>
                </c:pt>
                <c:pt idx="165">
                  <c:v>344.575</c:v>
                </c:pt>
                <c:pt idx="166">
                  <c:v>356.114166666667</c:v>
                </c:pt>
                <c:pt idx="167">
                  <c:v>379.7025</c:v>
                </c:pt>
                <c:pt idx="168">
                  <c:v>395.671666666667</c:v>
                </c:pt>
                <c:pt idx="169">
                  <c:v>391.7061111111081</c:v>
                </c:pt>
                <c:pt idx="170">
                  <c:v>380.2955555555533</c:v>
                </c:pt>
                <c:pt idx="171">
                  <c:v>381.169722222222</c:v>
                </c:pt>
                <c:pt idx="172">
                  <c:v>386.075</c:v>
                </c:pt>
                <c:pt idx="173">
                  <c:v>367.645277777778</c:v>
                </c:pt>
                <c:pt idx="174">
                  <c:v>317.5233333333331</c:v>
                </c:pt>
                <c:pt idx="175">
                  <c:v>261.088888888889</c:v>
                </c:pt>
                <c:pt idx="176">
                  <c:v>223.5425</c:v>
                </c:pt>
                <c:pt idx="177">
                  <c:v>204.7986111111109</c:v>
                </c:pt>
                <c:pt idx="178">
                  <c:v>193.404722222222</c:v>
                </c:pt>
                <c:pt idx="179">
                  <c:v>186.1736111111093</c:v>
                </c:pt>
                <c:pt idx="180">
                  <c:v>182.5713888888902</c:v>
                </c:pt>
                <c:pt idx="181">
                  <c:v>175.816944444444</c:v>
                </c:pt>
                <c:pt idx="182">
                  <c:v>165.374722222222</c:v>
                </c:pt>
                <c:pt idx="183">
                  <c:v>154.031944444444</c:v>
                </c:pt>
                <c:pt idx="184">
                  <c:v>142.0825</c:v>
                </c:pt>
                <c:pt idx="185">
                  <c:v>124.019722222222</c:v>
                </c:pt>
                <c:pt idx="186">
                  <c:v>105.459722222222</c:v>
                </c:pt>
                <c:pt idx="187">
                  <c:v>96.2216666666667</c:v>
                </c:pt>
                <c:pt idx="188">
                  <c:v>99.07805555555453</c:v>
                </c:pt>
                <c:pt idx="189">
                  <c:v>109.6458333333328</c:v>
                </c:pt>
                <c:pt idx="190">
                  <c:v>126.6188888888881</c:v>
                </c:pt>
                <c:pt idx="191">
                  <c:v>194.8075</c:v>
                </c:pt>
                <c:pt idx="192">
                  <c:v>457.294444444444</c:v>
                </c:pt>
                <c:pt idx="193">
                  <c:v>1077.576666666671</c:v>
                </c:pt>
                <c:pt idx="194">
                  <c:v>1896.15305555556</c:v>
                </c:pt>
                <c:pt idx="195">
                  <c:v>2303.998055555561</c:v>
                </c:pt>
                <c:pt idx="196">
                  <c:v>1911.13</c:v>
                </c:pt>
                <c:pt idx="197">
                  <c:v>1111.173888888878</c:v>
                </c:pt>
                <c:pt idx="198">
                  <c:v>557.5975</c:v>
                </c:pt>
                <c:pt idx="199">
                  <c:v>459.9974999999987</c:v>
                </c:pt>
                <c:pt idx="200">
                  <c:v>618.7141666666736</c:v>
                </c:pt>
                <c:pt idx="201">
                  <c:v>723.873888888889</c:v>
                </c:pt>
                <c:pt idx="202">
                  <c:v>616.3319444444425</c:v>
                </c:pt>
                <c:pt idx="203">
                  <c:v>389.449166666667</c:v>
                </c:pt>
                <c:pt idx="204">
                  <c:v>213.205</c:v>
                </c:pt>
                <c:pt idx="205">
                  <c:v>132.4155555555546</c:v>
                </c:pt>
                <c:pt idx="206">
                  <c:v>110.03</c:v>
                </c:pt>
                <c:pt idx="207">
                  <c:v>108.910555555556</c:v>
                </c:pt>
                <c:pt idx="208">
                  <c:v>114.121666666667</c:v>
                </c:pt>
                <c:pt idx="209">
                  <c:v>118.9344444444442</c:v>
                </c:pt>
                <c:pt idx="210">
                  <c:v>116.5277777777774</c:v>
                </c:pt>
                <c:pt idx="211">
                  <c:v>104.4566666666677</c:v>
                </c:pt>
                <c:pt idx="212">
                  <c:v>90.05027777777778</c:v>
                </c:pt>
                <c:pt idx="213">
                  <c:v>80.73583333333329</c:v>
                </c:pt>
                <c:pt idx="214">
                  <c:v>78.7544444444445</c:v>
                </c:pt>
                <c:pt idx="215">
                  <c:v>80.0991666666667</c:v>
                </c:pt>
                <c:pt idx="216">
                  <c:v>81.01138888888889</c:v>
                </c:pt>
                <c:pt idx="217">
                  <c:v>80.46555555555558</c:v>
                </c:pt>
                <c:pt idx="218">
                  <c:v>78.93722222222287</c:v>
                </c:pt>
                <c:pt idx="219">
                  <c:v>78.67499999999998</c:v>
                </c:pt>
                <c:pt idx="220">
                  <c:v>78.32611111111109</c:v>
                </c:pt>
                <c:pt idx="221">
                  <c:v>77.95277777777719</c:v>
                </c:pt>
                <c:pt idx="222">
                  <c:v>76.9247222222222</c:v>
                </c:pt>
                <c:pt idx="223">
                  <c:v>76.14527777777778</c:v>
                </c:pt>
                <c:pt idx="224">
                  <c:v>76.92</c:v>
                </c:pt>
                <c:pt idx="225">
                  <c:v>77.55555555555546</c:v>
                </c:pt>
                <c:pt idx="226">
                  <c:v>79.5197222222222</c:v>
                </c:pt>
                <c:pt idx="227">
                  <c:v>85.7536111111111</c:v>
                </c:pt>
                <c:pt idx="228">
                  <c:v>99.66361111111108</c:v>
                </c:pt>
                <c:pt idx="229">
                  <c:v>118.741388888889</c:v>
                </c:pt>
                <c:pt idx="230">
                  <c:v>130.725277777778</c:v>
                </c:pt>
                <c:pt idx="231">
                  <c:v>127.233611111111</c:v>
                </c:pt>
                <c:pt idx="232">
                  <c:v>111.1202777777775</c:v>
                </c:pt>
                <c:pt idx="233">
                  <c:v>93.9044444444445</c:v>
                </c:pt>
                <c:pt idx="234">
                  <c:v>83.25305555555555</c:v>
                </c:pt>
                <c:pt idx="235">
                  <c:v>78.13333333333269</c:v>
                </c:pt>
                <c:pt idx="236">
                  <c:v>76.18499999999998</c:v>
                </c:pt>
                <c:pt idx="237">
                  <c:v>76.0041666666667</c:v>
                </c:pt>
                <c:pt idx="238">
                  <c:v>77.9691666666667</c:v>
                </c:pt>
                <c:pt idx="239">
                  <c:v>82.0775</c:v>
                </c:pt>
                <c:pt idx="240">
                  <c:v>87.66277777777678</c:v>
                </c:pt>
                <c:pt idx="241">
                  <c:v>92.43722222222287</c:v>
                </c:pt>
                <c:pt idx="242">
                  <c:v>93.435</c:v>
                </c:pt>
                <c:pt idx="243">
                  <c:v>90.0325</c:v>
                </c:pt>
                <c:pt idx="244">
                  <c:v>84.11249999999998</c:v>
                </c:pt>
                <c:pt idx="245">
                  <c:v>78.39888888888794</c:v>
                </c:pt>
                <c:pt idx="246">
                  <c:v>74.36638888888797</c:v>
                </c:pt>
                <c:pt idx="247">
                  <c:v>72.6436111111111</c:v>
                </c:pt>
                <c:pt idx="248">
                  <c:v>72.0719444444444</c:v>
                </c:pt>
                <c:pt idx="249">
                  <c:v>74.16333333333286</c:v>
                </c:pt>
                <c:pt idx="250">
                  <c:v>78.2186111111111</c:v>
                </c:pt>
                <c:pt idx="251">
                  <c:v>83.62</c:v>
                </c:pt>
                <c:pt idx="252">
                  <c:v>87.4275</c:v>
                </c:pt>
                <c:pt idx="253">
                  <c:v>88.35916666666668</c:v>
                </c:pt>
                <c:pt idx="254">
                  <c:v>88.2497222222222</c:v>
                </c:pt>
                <c:pt idx="255">
                  <c:v>90.33611111111108</c:v>
                </c:pt>
                <c:pt idx="256">
                  <c:v>94.4691666666667</c:v>
                </c:pt>
                <c:pt idx="257">
                  <c:v>101.263055555556</c:v>
                </c:pt>
                <c:pt idx="258">
                  <c:v>107.695</c:v>
                </c:pt>
                <c:pt idx="259">
                  <c:v>112.030555555556</c:v>
                </c:pt>
                <c:pt idx="260">
                  <c:v>112.145</c:v>
                </c:pt>
                <c:pt idx="261">
                  <c:v>106.9919444444446</c:v>
                </c:pt>
                <c:pt idx="262">
                  <c:v>96.77611111111108</c:v>
                </c:pt>
                <c:pt idx="263">
                  <c:v>86.2269444444444</c:v>
                </c:pt>
                <c:pt idx="264">
                  <c:v>81.3994444444444</c:v>
                </c:pt>
                <c:pt idx="265">
                  <c:v>85.16333333333286</c:v>
                </c:pt>
                <c:pt idx="266">
                  <c:v>93.5647222222222</c:v>
                </c:pt>
                <c:pt idx="267">
                  <c:v>97.50583333333306</c:v>
                </c:pt>
                <c:pt idx="268">
                  <c:v>92.65666666666668</c:v>
                </c:pt>
                <c:pt idx="269">
                  <c:v>82.73333333333325</c:v>
                </c:pt>
                <c:pt idx="270">
                  <c:v>74.4044444444445</c:v>
                </c:pt>
                <c:pt idx="271">
                  <c:v>70.8111111111111</c:v>
                </c:pt>
                <c:pt idx="272">
                  <c:v>71.3841666666667</c:v>
                </c:pt>
                <c:pt idx="273">
                  <c:v>75.48138888888886</c:v>
                </c:pt>
                <c:pt idx="274">
                  <c:v>81.0544444444444</c:v>
                </c:pt>
                <c:pt idx="275">
                  <c:v>88.74416666666743</c:v>
                </c:pt>
                <c:pt idx="276">
                  <c:v>96.55583333333266</c:v>
                </c:pt>
                <c:pt idx="277">
                  <c:v>100.2883333333325</c:v>
                </c:pt>
                <c:pt idx="278">
                  <c:v>101.8225</c:v>
                </c:pt>
                <c:pt idx="279">
                  <c:v>107.1277777777773</c:v>
                </c:pt>
                <c:pt idx="280">
                  <c:v>122.725</c:v>
                </c:pt>
                <c:pt idx="281">
                  <c:v>144.808611111111</c:v>
                </c:pt>
                <c:pt idx="282">
                  <c:v>158.1505555555551</c:v>
                </c:pt>
                <c:pt idx="283">
                  <c:v>152.43</c:v>
                </c:pt>
                <c:pt idx="284">
                  <c:v>130.3763888888905</c:v>
                </c:pt>
                <c:pt idx="285">
                  <c:v>105.233611111111</c:v>
                </c:pt>
                <c:pt idx="286">
                  <c:v>86.97249999999998</c:v>
                </c:pt>
                <c:pt idx="287">
                  <c:v>77.62472222222219</c:v>
                </c:pt>
                <c:pt idx="288">
                  <c:v>74.0694444444444</c:v>
                </c:pt>
                <c:pt idx="289">
                  <c:v>72.5944444444445</c:v>
                </c:pt>
                <c:pt idx="290">
                  <c:v>71.24194444444462</c:v>
                </c:pt>
                <c:pt idx="291">
                  <c:v>69.75611111111108</c:v>
                </c:pt>
                <c:pt idx="292">
                  <c:v>68.4094444444445</c:v>
                </c:pt>
                <c:pt idx="293">
                  <c:v>67.4477777777778</c:v>
                </c:pt>
                <c:pt idx="294">
                  <c:v>67.16138888888804</c:v>
                </c:pt>
                <c:pt idx="295">
                  <c:v>66.9494444444444</c:v>
                </c:pt>
                <c:pt idx="296">
                  <c:v>66.4666666666667</c:v>
                </c:pt>
                <c:pt idx="297">
                  <c:v>65.9275</c:v>
                </c:pt>
                <c:pt idx="298">
                  <c:v>66.8947222222222</c:v>
                </c:pt>
                <c:pt idx="299">
                  <c:v>69.5136111111111</c:v>
                </c:pt>
                <c:pt idx="300">
                  <c:v>75.29722222222284</c:v>
                </c:pt>
                <c:pt idx="301">
                  <c:v>83.7575</c:v>
                </c:pt>
                <c:pt idx="302">
                  <c:v>92.2461111111111</c:v>
                </c:pt>
                <c:pt idx="303">
                  <c:v>98.8844444444444</c:v>
                </c:pt>
                <c:pt idx="304">
                  <c:v>102.2941666666679</c:v>
                </c:pt>
                <c:pt idx="305">
                  <c:v>104.809444444444</c:v>
                </c:pt>
                <c:pt idx="306">
                  <c:v>108.736111111111</c:v>
                </c:pt>
                <c:pt idx="307">
                  <c:v>115.0072222222223</c:v>
                </c:pt>
                <c:pt idx="308">
                  <c:v>120.027222222222</c:v>
                </c:pt>
                <c:pt idx="309">
                  <c:v>122.515833333333</c:v>
                </c:pt>
                <c:pt idx="310">
                  <c:v>118.698888888888</c:v>
                </c:pt>
                <c:pt idx="311">
                  <c:v>108.460833333333</c:v>
                </c:pt>
                <c:pt idx="312">
                  <c:v>94.99666666666672</c:v>
                </c:pt>
                <c:pt idx="313">
                  <c:v>83.51555555555558</c:v>
                </c:pt>
                <c:pt idx="314">
                  <c:v>75.9691666666667</c:v>
                </c:pt>
                <c:pt idx="315">
                  <c:v>72.9672222222229</c:v>
                </c:pt>
                <c:pt idx="316">
                  <c:v>72.71583333333328</c:v>
                </c:pt>
                <c:pt idx="317">
                  <c:v>73.19333333333306</c:v>
                </c:pt>
                <c:pt idx="318">
                  <c:v>73.38583333333254</c:v>
                </c:pt>
                <c:pt idx="319">
                  <c:v>73.52027777777778</c:v>
                </c:pt>
                <c:pt idx="320">
                  <c:v>73.7602777777778</c:v>
                </c:pt>
                <c:pt idx="321">
                  <c:v>74.84638888888823</c:v>
                </c:pt>
                <c:pt idx="322">
                  <c:v>77.76888888888814</c:v>
                </c:pt>
                <c:pt idx="323">
                  <c:v>82.1275</c:v>
                </c:pt>
                <c:pt idx="324">
                  <c:v>86.86944444444438</c:v>
                </c:pt>
                <c:pt idx="325">
                  <c:v>89.6419444444445</c:v>
                </c:pt>
                <c:pt idx="326">
                  <c:v>89.27361111111108</c:v>
                </c:pt>
                <c:pt idx="327">
                  <c:v>86.38777777777756</c:v>
                </c:pt>
                <c:pt idx="328">
                  <c:v>82.8102777777778</c:v>
                </c:pt>
                <c:pt idx="329">
                  <c:v>80.60277777777678</c:v>
                </c:pt>
                <c:pt idx="330">
                  <c:v>79.8022222222222</c:v>
                </c:pt>
                <c:pt idx="331">
                  <c:v>79.8919444444445</c:v>
                </c:pt>
                <c:pt idx="332">
                  <c:v>79.4661111111111</c:v>
                </c:pt>
                <c:pt idx="333">
                  <c:v>79.6411111111111</c:v>
                </c:pt>
                <c:pt idx="334">
                  <c:v>78.85555555555493</c:v>
                </c:pt>
                <c:pt idx="335">
                  <c:v>79.12638888888779</c:v>
                </c:pt>
                <c:pt idx="336">
                  <c:v>80.06527777777778</c:v>
                </c:pt>
                <c:pt idx="337">
                  <c:v>83.06500000000001</c:v>
                </c:pt>
                <c:pt idx="338">
                  <c:v>89.4022222222222</c:v>
                </c:pt>
                <c:pt idx="339">
                  <c:v>97.22638888888795</c:v>
                </c:pt>
                <c:pt idx="340">
                  <c:v>102.929444444444</c:v>
                </c:pt>
                <c:pt idx="341">
                  <c:v>103.6288888888878</c:v>
                </c:pt>
                <c:pt idx="342">
                  <c:v>98.20833333333326</c:v>
                </c:pt>
                <c:pt idx="343">
                  <c:v>89.39833333333276</c:v>
                </c:pt>
                <c:pt idx="344">
                  <c:v>80.92</c:v>
                </c:pt>
                <c:pt idx="345">
                  <c:v>74.96277777777779</c:v>
                </c:pt>
                <c:pt idx="346">
                  <c:v>71.67999999999998</c:v>
                </c:pt>
                <c:pt idx="347">
                  <c:v>70.52305555555556</c:v>
                </c:pt>
                <c:pt idx="348">
                  <c:v>70.80333333333296</c:v>
                </c:pt>
                <c:pt idx="349">
                  <c:v>72.25777777777772</c:v>
                </c:pt>
                <c:pt idx="350">
                  <c:v>76.52277777777678</c:v>
                </c:pt>
                <c:pt idx="351">
                  <c:v>86.28333333333329</c:v>
                </c:pt>
                <c:pt idx="352">
                  <c:v>100.0775</c:v>
                </c:pt>
                <c:pt idx="353">
                  <c:v>113.8330555555557</c:v>
                </c:pt>
                <c:pt idx="354">
                  <c:v>121.5083333333324</c:v>
                </c:pt>
                <c:pt idx="355">
                  <c:v>120.223611111111</c:v>
                </c:pt>
                <c:pt idx="356">
                  <c:v>115.511111111111</c:v>
                </c:pt>
                <c:pt idx="357">
                  <c:v>117.199444444444</c:v>
                </c:pt>
                <c:pt idx="358">
                  <c:v>129.381111111111</c:v>
                </c:pt>
                <c:pt idx="359">
                  <c:v>147.6783333333341</c:v>
                </c:pt>
                <c:pt idx="360">
                  <c:v>161.8544444444451</c:v>
                </c:pt>
                <c:pt idx="361">
                  <c:v>161.4330555555549</c:v>
                </c:pt>
                <c:pt idx="362">
                  <c:v>144.624444444444</c:v>
                </c:pt>
                <c:pt idx="363">
                  <c:v>118.929722222222</c:v>
                </c:pt>
                <c:pt idx="364">
                  <c:v>94.65083333333258</c:v>
                </c:pt>
                <c:pt idx="365">
                  <c:v>78.20277777777719</c:v>
                </c:pt>
                <c:pt idx="366">
                  <c:v>70.52277777777678</c:v>
                </c:pt>
                <c:pt idx="367">
                  <c:v>68.17638888888764</c:v>
                </c:pt>
                <c:pt idx="368">
                  <c:v>68.19888888888794</c:v>
                </c:pt>
                <c:pt idx="369">
                  <c:v>68.7044444444445</c:v>
                </c:pt>
                <c:pt idx="370">
                  <c:v>69.475</c:v>
                </c:pt>
                <c:pt idx="371">
                  <c:v>70.82083333333269</c:v>
                </c:pt>
                <c:pt idx="372">
                  <c:v>73.17805555555448</c:v>
                </c:pt>
                <c:pt idx="373">
                  <c:v>78.10222222222218</c:v>
                </c:pt>
                <c:pt idx="374">
                  <c:v>83.65388888888793</c:v>
                </c:pt>
                <c:pt idx="375">
                  <c:v>88.45138888888876</c:v>
                </c:pt>
                <c:pt idx="376">
                  <c:v>88.76888888888814</c:v>
                </c:pt>
                <c:pt idx="377">
                  <c:v>83.39305555555555</c:v>
                </c:pt>
                <c:pt idx="378">
                  <c:v>74.72249999999998</c:v>
                </c:pt>
                <c:pt idx="379">
                  <c:v>65.80333333333296</c:v>
                </c:pt>
                <c:pt idx="380">
                  <c:v>60.01944444444401</c:v>
                </c:pt>
                <c:pt idx="381">
                  <c:v>57.84944444444393</c:v>
                </c:pt>
                <c:pt idx="382">
                  <c:v>57.72138888888925</c:v>
                </c:pt>
                <c:pt idx="383">
                  <c:v>58.6777777777778</c:v>
                </c:pt>
                <c:pt idx="384">
                  <c:v>59.6511111111111</c:v>
                </c:pt>
                <c:pt idx="385">
                  <c:v>61.90194444444403</c:v>
                </c:pt>
                <c:pt idx="386">
                  <c:v>67.4369444444445</c:v>
                </c:pt>
                <c:pt idx="387">
                  <c:v>78.84805555555552</c:v>
                </c:pt>
                <c:pt idx="388">
                  <c:v>99.8875</c:v>
                </c:pt>
                <c:pt idx="389">
                  <c:v>128.056111111111</c:v>
                </c:pt>
                <c:pt idx="390">
                  <c:v>155.6180555555553</c:v>
                </c:pt>
                <c:pt idx="391">
                  <c:v>170.9213888888911</c:v>
                </c:pt>
                <c:pt idx="392">
                  <c:v>168.081388888891</c:v>
                </c:pt>
                <c:pt idx="393">
                  <c:v>148.783333333333</c:v>
                </c:pt>
                <c:pt idx="394">
                  <c:v>124.3625</c:v>
                </c:pt>
                <c:pt idx="395">
                  <c:v>103.286111111111</c:v>
                </c:pt>
                <c:pt idx="396">
                  <c:v>89.4002777777778</c:v>
                </c:pt>
                <c:pt idx="397">
                  <c:v>82.75</c:v>
                </c:pt>
                <c:pt idx="398">
                  <c:v>80.2647222222222</c:v>
                </c:pt>
                <c:pt idx="399">
                  <c:v>80.2275</c:v>
                </c:pt>
                <c:pt idx="400">
                  <c:v>79.13472222222218</c:v>
                </c:pt>
                <c:pt idx="401">
                  <c:v>77.71333333333328</c:v>
                </c:pt>
                <c:pt idx="402">
                  <c:v>74.93</c:v>
                </c:pt>
                <c:pt idx="403">
                  <c:v>71.7477777777778</c:v>
                </c:pt>
                <c:pt idx="404">
                  <c:v>69.32805555555453</c:v>
                </c:pt>
                <c:pt idx="405">
                  <c:v>68.3341666666667</c:v>
                </c:pt>
                <c:pt idx="406">
                  <c:v>68.0497222222222</c:v>
                </c:pt>
                <c:pt idx="407">
                  <c:v>68.00583333333306</c:v>
                </c:pt>
                <c:pt idx="408">
                  <c:v>67.54388888888886</c:v>
                </c:pt>
                <c:pt idx="409">
                  <c:v>67.50027777777778</c:v>
                </c:pt>
                <c:pt idx="410">
                  <c:v>68.05694444444438</c:v>
                </c:pt>
                <c:pt idx="411">
                  <c:v>68.5622222222222</c:v>
                </c:pt>
                <c:pt idx="412">
                  <c:v>69.66472222222218</c:v>
                </c:pt>
                <c:pt idx="413">
                  <c:v>70.61861111111108</c:v>
                </c:pt>
                <c:pt idx="414">
                  <c:v>71.01527777777778</c:v>
                </c:pt>
                <c:pt idx="415">
                  <c:v>70.9716666666667</c:v>
                </c:pt>
                <c:pt idx="416">
                  <c:v>69.9061111111111</c:v>
                </c:pt>
                <c:pt idx="417">
                  <c:v>68.60805555555464</c:v>
                </c:pt>
                <c:pt idx="418">
                  <c:v>67.7322222222222</c:v>
                </c:pt>
                <c:pt idx="419">
                  <c:v>67.4930555555556</c:v>
                </c:pt>
                <c:pt idx="420">
                  <c:v>68.5341666666667</c:v>
                </c:pt>
                <c:pt idx="421">
                  <c:v>71.195</c:v>
                </c:pt>
                <c:pt idx="422">
                  <c:v>73.59305555555558</c:v>
                </c:pt>
                <c:pt idx="423">
                  <c:v>74.7011111111111</c:v>
                </c:pt>
                <c:pt idx="424">
                  <c:v>73.37972222222137</c:v>
                </c:pt>
                <c:pt idx="425">
                  <c:v>68.61555555555559</c:v>
                </c:pt>
                <c:pt idx="426">
                  <c:v>62.63194444444429</c:v>
                </c:pt>
                <c:pt idx="427">
                  <c:v>56.83944444444403</c:v>
                </c:pt>
                <c:pt idx="428">
                  <c:v>52.0752777777778</c:v>
                </c:pt>
                <c:pt idx="429">
                  <c:v>49.5033333333333</c:v>
                </c:pt>
                <c:pt idx="430">
                  <c:v>47.9886111111111</c:v>
                </c:pt>
                <c:pt idx="431">
                  <c:v>47.5758333333333</c:v>
                </c:pt>
                <c:pt idx="432">
                  <c:v>47.3083333333333</c:v>
                </c:pt>
                <c:pt idx="433">
                  <c:v>47.2219444444444</c:v>
                </c:pt>
                <c:pt idx="434">
                  <c:v>47.64250000000001</c:v>
                </c:pt>
                <c:pt idx="435">
                  <c:v>48.72277777777801</c:v>
                </c:pt>
                <c:pt idx="436">
                  <c:v>53.1666666666662</c:v>
                </c:pt>
                <c:pt idx="437">
                  <c:v>63.5305555555556</c:v>
                </c:pt>
                <c:pt idx="438">
                  <c:v>84.97361111111108</c:v>
                </c:pt>
                <c:pt idx="439">
                  <c:v>119.315277777778</c:v>
                </c:pt>
                <c:pt idx="440">
                  <c:v>162.3269444444451</c:v>
                </c:pt>
                <c:pt idx="441">
                  <c:v>202.100277777778</c:v>
                </c:pt>
                <c:pt idx="442">
                  <c:v>222.537777777778</c:v>
                </c:pt>
                <c:pt idx="443">
                  <c:v>213.9894444444443</c:v>
                </c:pt>
                <c:pt idx="444">
                  <c:v>182.222777777778</c:v>
                </c:pt>
                <c:pt idx="445">
                  <c:v>141.958611111111</c:v>
                </c:pt>
                <c:pt idx="446">
                  <c:v>106.781666666667</c:v>
                </c:pt>
                <c:pt idx="447">
                  <c:v>83.00833333333269</c:v>
                </c:pt>
                <c:pt idx="448">
                  <c:v>70.52361111111108</c:v>
                </c:pt>
                <c:pt idx="449">
                  <c:v>65.80305555555559</c:v>
                </c:pt>
                <c:pt idx="450">
                  <c:v>64.9005555555556</c:v>
                </c:pt>
                <c:pt idx="451">
                  <c:v>64.7147222222222</c:v>
                </c:pt>
                <c:pt idx="452">
                  <c:v>63.66888888888918</c:v>
                </c:pt>
                <c:pt idx="453">
                  <c:v>61.41</c:v>
                </c:pt>
                <c:pt idx="454">
                  <c:v>58.355</c:v>
                </c:pt>
                <c:pt idx="455">
                  <c:v>55.6602777777778</c:v>
                </c:pt>
                <c:pt idx="456">
                  <c:v>53.59111111111111</c:v>
                </c:pt>
                <c:pt idx="457">
                  <c:v>52.4086111111111</c:v>
                </c:pt>
                <c:pt idx="458">
                  <c:v>51.54444444444394</c:v>
                </c:pt>
                <c:pt idx="459">
                  <c:v>50.6480555555556</c:v>
                </c:pt>
                <c:pt idx="460">
                  <c:v>50.0877777777778</c:v>
                </c:pt>
                <c:pt idx="461">
                  <c:v>49.52222222222221</c:v>
                </c:pt>
                <c:pt idx="462">
                  <c:v>50.09</c:v>
                </c:pt>
                <c:pt idx="463">
                  <c:v>50.8388888888889</c:v>
                </c:pt>
                <c:pt idx="464">
                  <c:v>52.36944444444414</c:v>
                </c:pt>
                <c:pt idx="465">
                  <c:v>54.38</c:v>
                </c:pt>
                <c:pt idx="466">
                  <c:v>55.9777777777778</c:v>
                </c:pt>
                <c:pt idx="467">
                  <c:v>56.4636111111111</c:v>
                </c:pt>
                <c:pt idx="468">
                  <c:v>56.73583333333331</c:v>
                </c:pt>
                <c:pt idx="469">
                  <c:v>56.23166666666609</c:v>
                </c:pt>
                <c:pt idx="470">
                  <c:v>56.215</c:v>
                </c:pt>
                <c:pt idx="471">
                  <c:v>57.75944444444416</c:v>
                </c:pt>
                <c:pt idx="472">
                  <c:v>61.77833333333356</c:v>
                </c:pt>
                <c:pt idx="473">
                  <c:v>67.34083333333328</c:v>
                </c:pt>
                <c:pt idx="474">
                  <c:v>71.81833333333306</c:v>
                </c:pt>
                <c:pt idx="475">
                  <c:v>72.525</c:v>
                </c:pt>
                <c:pt idx="476">
                  <c:v>69.87805555555452</c:v>
                </c:pt>
                <c:pt idx="477">
                  <c:v>63.70333333333331</c:v>
                </c:pt>
                <c:pt idx="478">
                  <c:v>57.1475</c:v>
                </c:pt>
                <c:pt idx="479">
                  <c:v>52.2661111111114</c:v>
                </c:pt>
                <c:pt idx="480">
                  <c:v>49.62277777777781</c:v>
                </c:pt>
                <c:pt idx="481">
                  <c:v>48.7186111111111</c:v>
                </c:pt>
                <c:pt idx="482">
                  <c:v>49.13</c:v>
                </c:pt>
                <c:pt idx="483">
                  <c:v>49.5658333333333</c:v>
                </c:pt>
                <c:pt idx="484">
                  <c:v>49.7463888888892</c:v>
                </c:pt>
                <c:pt idx="485">
                  <c:v>50.38777777777737</c:v>
                </c:pt>
                <c:pt idx="486">
                  <c:v>51.77277777777781</c:v>
                </c:pt>
                <c:pt idx="487">
                  <c:v>53.99500000000001</c:v>
                </c:pt>
                <c:pt idx="488">
                  <c:v>56.5822222222222</c:v>
                </c:pt>
                <c:pt idx="489">
                  <c:v>60.53916666666627</c:v>
                </c:pt>
                <c:pt idx="490">
                  <c:v>65.65138888888794</c:v>
                </c:pt>
                <c:pt idx="491">
                  <c:v>73.0025</c:v>
                </c:pt>
                <c:pt idx="492">
                  <c:v>81.13027777777778</c:v>
                </c:pt>
                <c:pt idx="493">
                  <c:v>89.9155555555556</c:v>
                </c:pt>
                <c:pt idx="494">
                  <c:v>96.10805555555464</c:v>
                </c:pt>
                <c:pt idx="495">
                  <c:v>97.60444444444438</c:v>
                </c:pt>
                <c:pt idx="496">
                  <c:v>94.2691666666667</c:v>
                </c:pt>
                <c:pt idx="497">
                  <c:v>88.2816666666667</c:v>
                </c:pt>
                <c:pt idx="498">
                  <c:v>82.67388888888777</c:v>
                </c:pt>
                <c:pt idx="499">
                  <c:v>77.73388888888856</c:v>
                </c:pt>
                <c:pt idx="500">
                  <c:v>74.5741666666667</c:v>
                </c:pt>
                <c:pt idx="501">
                  <c:v>71.4847222222222</c:v>
                </c:pt>
                <c:pt idx="502">
                  <c:v>67.9569444444445</c:v>
                </c:pt>
                <c:pt idx="503">
                  <c:v>63.6752777777778</c:v>
                </c:pt>
                <c:pt idx="504">
                  <c:v>59.89638888888911</c:v>
                </c:pt>
                <c:pt idx="505">
                  <c:v>56.9102777777774</c:v>
                </c:pt>
                <c:pt idx="506">
                  <c:v>55.2469444444444</c:v>
                </c:pt>
                <c:pt idx="507">
                  <c:v>54.29666666666628</c:v>
                </c:pt>
                <c:pt idx="508">
                  <c:v>54.1086111111111</c:v>
                </c:pt>
                <c:pt idx="509">
                  <c:v>54.0397222222222</c:v>
                </c:pt>
                <c:pt idx="510">
                  <c:v>54.1072222222222</c:v>
                </c:pt>
                <c:pt idx="511">
                  <c:v>53.9480555555556</c:v>
                </c:pt>
                <c:pt idx="512">
                  <c:v>54.2427777777778</c:v>
                </c:pt>
                <c:pt idx="513">
                  <c:v>55.1758333333333</c:v>
                </c:pt>
                <c:pt idx="514">
                  <c:v>56.75694444444429</c:v>
                </c:pt>
                <c:pt idx="515">
                  <c:v>59.3908333333333</c:v>
                </c:pt>
                <c:pt idx="516">
                  <c:v>62.5852777777778</c:v>
                </c:pt>
                <c:pt idx="517">
                  <c:v>65.6088888888879</c:v>
                </c:pt>
                <c:pt idx="518">
                  <c:v>67.4902777777778</c:v>
                </c:pt>
                <c:pt idx="519">
                  <c:v>67.33055555555555</c:v>
                </c:pt>
                <c:pt idx="520">
                  <c:v>65.1238888888879</c:v>
                </c:pt>
                <c:pt idx="521">
                  <c:v>62.4602777777778</c:v>
                </c:pt>
                <c:pt idx="522">
                  <c:v>59.15194444444403</c:v>
                </c:pt>
                <c:pt idx="523">
                  <c:v>56.4122222222222</c:v>
                </c:pt>
                <c:pt idx="524">
                  <c:v>54.3827777777778</c:v>
                </c:pt>
                <c:pt idx="525">
                  <c:v>52.8163888888889</c:v>
                </c:pt>
                <c:pt idx="526">
                  <c:v>51.78166666666599</c:v>
                </c:pt>
                <c:pt idx="527">
                  <c:v>51.1077777777778</c:v>
                </c:pt>
                <c:pt idx="528">
                  <c:v>50.4886111111111</c:v>
                </c:pt>
                <c:pt idx="529">
                  <c:v>49.9786111111111</c:v>
                </c:pt>
                <c:pt idx="530">
                  <c:v>50.22388888888917</c:v>
                </c:pt>
                <c:pt idx="531">
                  <c:v>50.6294444444444</c:v>
                </c:pt>
                <c:pt idx="532">
                  <c:v>51.69166666666614</c:v>
                </c:pt>
                <c:pt idx="533">
                  <c:v>53.76055555555561</c:v>
                </c:pt>
                <c:pt idx="534">
                  <c:v>58.4883333333333</c:v>
                </c:pt>
                <c:pt idx="535">
                  <c:v>67.6419444444445</c:v>
                </c:pt>
                <c:pt idx="536">
                  <c:v>82.70277777777719</c:v>
                </c:pt>
                <c:pt idx="537">
                  <c:v>103.344722222222</c:v>
                </c:pt>
                <c:pt idx="538">
                  <c:v>126.274444444444</c:v>
                </c:pt>
                <c:pt idx="539">
                  <c:v>145.101944444444</c:v>
                </c:pt>
                <c:pt idx="540">
                  <c:v>154.2125</c:v>
                </c:pt>
                <c:pt idx="541">
                  <c:v>150.3827777777781</c:v>
                </c:pt>
                <c:pt idx="542">
                  <c:v>136.775</c:v>
                </c:pt>
                <c:pt idx="543">
                  <c:v>118.4663888888885</c:v>
                </c:pt>
                <c:pt idx="544">
                  <c:v>101.8025</c:v>
                </c:pt>
                <c:pt idx="545">
                  <c:v>89.54888888888826</c:v>
                </c:pt>
                <c:pt idx="546">
                  <c:v>82.8072222222222</c:v>
                </c:pt>
                <c:pt idx="547">
                  <c:v>80.77333333333276</c:v>
                </c:pt>
                <c:pt idx="548">
                  <c:v>82.56138888888866</c:v>
                </c:pt>
                <c:pt idx="549">
                  <c:v>86.48805555555552</c:v>
                </c:pt>
                <c:pt idx="550">
                  <c:v>91.18583333333237</c:v>
                </c:pt>
                <c:pt idx="551">
                  <c:v>94.4686111111111</c:v>
                </c:pt>
                <c:pt idx="552">
                  <c:v>95.85055555555556</c:v>
                </c:pt>
                <c:pt idx="553">
                  <c:v>93.84138888888886</c:v>
                </c:pt>
                <c:pt idx="554">
                  <c:v>89.23833333333326</c:v>
                </c:pt>
                <c:pt idx="555">
                  <c:v>83.94388888888888</c:v>
                </c:pt>
                <c:pt idx="556">
                  <c:v>79.9477777777778</c:v>
                </c:pt>
                <c:pt idx="557">
                  <c:v>77.37305555555471</c:v>
                </c:pt>
                <c:pt idx="558">
                  <c:v>76.5875</c:v>
                </c:pt>
                <c:pt idx="559">
                  <c:v>77.39138888888836</c:v>
                </c:pt>
                <c:pt idx="560">
                  <c:v>77.8402777777778</c:v>
                </c:pt>
                <c:pt idx="561">
                  <c:v>78.16694444444438</c:v>
                </c:pt>
                <c:pt idx="562">
                  <c:v>77.64805555555556</c:v>
                </c:pt>
                <c:pt idx="563">
                  <c:v>76.56083333333328</c:v>
                </c:pt>
                <c:pt idx="564">
                  <c:v>75.36083333333329</c:v>
                </c:pt>
                <c:pt idx="565">
                  <c:v>75.07277777777675</c:v>
                </c:pt>
                <c:pt idx="566">
                  <c:v>75.285</c:v>
                </c:pt>
                <c:pt idx="567">
                  <c:v>76.81555555555555</c:v>
                </c:pt>
                <c:pt idx="568">
                  <c:v>78.56777777777778</c:v>
                </c:pt>
                <c:pt idx="569">
                  <c:v>79.65472222222215</c:v>
                </c:pt>
                <c:pt idx="570">
                  <c:v>79.69833333333254</c:v>
                </c:pt>
                <c:pt idx="571">
                  <c:v>77.9047222222222</c:v>
                </c:pt>
                <c:pt idx="572">
                  <c:v>74.20500000000001</c:v>
                </c:pt>
                <c:pt idx="573">
                  <c:v>69.58805555555526</c:v>
                </c:pt>
                <c:pt idx="574">
                  <c:v>64.80027777777778</c:v>
                </c:pt>
                <c:pt idx="575">
                  <c:v>60.68</c:v>
                </c:pt>
                <c:pt idx="576">
                  <c:v>56.09111111111111</c:v>
                </c:pt>
                <c:pt idx="577">
                  <c:v>52.09111111111111</c:v>
                </c:pt>
                <c:pt idx="578">
                  <c:v>48.63</c:v>
                </c:pt>
                <c:pt idx="579">
                  <c:v>45.9608333333333</c:v>
                </c:pt>
                <c:pt idx="580">
                  <c:v>43.9088888888889</c:v>
                </c:pt>
                <c:pt idx="581">
                  <c:v>43.1033333333333</c:v>
                </c:pt>
                <c:pt idx="582">
                  <c:v>43.8097222222222</c:v>
                </c:pt>
                <c:pt idx="583">
                  <c:v>47.05166666666591</c:v>
                </c:pt>
                <c:pt idx="584">
                  <c:v>54.1136111111111</c:v>
                </c:pt>
                <c:pt idx="585">
                  <c:v>68.35777777777736</c:v>
                </c:pt>
                <c:pt idx="586">
                  <c:v>93.4425</c:v>
                </c:pt>
                <c:pt idx="587">
                  <c:v>132.8058333333341</c:v>
                </c:pt>
                <c:pt idx="588">
                  <c:v>183.776388888889</c:v>
                </c:pt>
                <c:pt idx="589">
                  <c:v>237.205277777778</c:v>
                </c:pt>
                <c:pt idx="590">
                  <c:v>278.9786111111107</c:v>
                </c:pt>
                <c:pt idx="591">
                  <c:v>295.155555555556</c:v>
                </c:pt>
                <c:pt idx="592">
                  <c:v>281.116388888889</c:v>
                </c:pt>
                <c:pt idx="593">
                  <c:v>241.8936111111107</c:v>
                </c:pt>
                <c:pt idx="594">
                  <c:v>192.1438888888879</c:v>
                </c:pt>
                <c:pt idx="595">
                  <c:v>145.46</c:v>
                </c:pt>
                <c:pt idx="596">
                  <c:v>110.3188888888882</c:v>
                </c:pt>
                <c:pt idx="597">
                  <c:v>88.17305555555453</c:v>
                </c:pt>
                <c:pt idx="598">
                  <c:v>76.6863888888879</c:v>
                </c:pt>
                <c:pt idx="599">
                  <c:v>71.3672222222222</c:v>
                </c:pt>
                <c:pt idx="600">
                  <c:v>70.0144444444445</c:v>
                </c:pt>
                <c:pt idx="601">
                  <c:v>69.195</c:v>
                </c:pt>
                <c:pt idx="602">
                  <c:v>69.03138888888846</c:v>
                </c:pt>
                <c:pt idx="603">
                  <c:v>67.72305555555552</c:v>
                </c:pt>
                <c:pt idx="604">
                  <c:v>66.35</c:v>
                </c:pt>
                <c:pt idx="605">
                  <c:v>65.0644444444445</c:v>
                </c:pt>
                <c:pt idx="606">
                  <c:v>64.26305555555558</c:v>
                </c:pt>
                <c:pt idx="607">
                  <c:v>63.8747222222222</c:v>
                </c:pt>
                <c:pt idx="608">
                  <c:v>64.55361111111108</c:v>
                </c:pt>
                <c:pt idx="609">
                  <c:v>65.6919444444445</c:v>
                </c:pt>
                <c:pt idx="610">
                  <c:v>67.0936111111111</c:v>
                </c:pt>
                <c:pt idx="611">
                  <c:v>67.59388888888846</c:v>
                </c:pt>
                <c:pt idx="612">
                  <c:v>66.8944444444445</c:v>
                </c:pt>
                <c:pt idx="613">
                  <c:v>64.86888888888794</c:v>
                </c:pt>
                <c:pt idx="614">
                  <c:v>62.13194444444429</c:v>
                </c:pt>
                <c:pt idx="615">
                  <c:v>58.5372222222222</c:v>
                </c:pt>
                <c:pt idx="616">
                  <c:v>55.1547222222222</c:v>
                </c:pt>
                <c:pt idx="617">
                  <c:v>51.26111111111111</c:v>
                </c:pt>
                <c:pt idx="618">
                  <c:v>48.14916666666625</c:v>
                </c:pt>
                <c:pt idx="619">
                  <c:v>45.17944444444419</c:v>
                </c:pt>
                <c:pt idx="620">
                  <c:v>42.3563888888889</c:v>
                </c:pt>
                <c:pt idx="621">
                  <c:v>39.8863888888889</c:v>
                </c:pt>
                <c:pt idx="622">
                  <c:v>37.79111111111121</c:v>
                </c:pt>
                <c:pt idx="623">
                  <c:v>35.45416666666598</c:v>
                </c:pt>
                <c:pt idx="624">
                  <c:v>33.5652777777778</c:v>
                </c:pt>
                <c:pt idx="625">
                  <c:v>31.29249999999979</c:v>
                </c:pt>
                <c:pt idx="626">
                  <c:v>28.85416666666674</c:v>
                </c:pt>
                <c:pt idx="627">
                  <c:v>26.1572222222222</c:v>
                </c:pt>
                <c:pt idx="628">
                  <c:v>23.56777777777769</c:v>
                </c:pt>
                <c:pt idx="629">
                  <c:v>20.6888888888889</c:v>
                </c:pt>
                <c:pt idx="630">
                  <c:v>18.8413888888889</c:v>
                </c:pt>
                <c:pt idx="631">
                  <c:v>17.33388888888904</c:v>
                </c:pt>
                <c:pt idx="632">
                  <c:v>16.91861111111109</c:v>
                </c:pt>
                <c:pt idx="633">
                  <c:v>18.19388888888894</c:v>
                </c:pt>
                <c:pt idx="634">
                  <c:v>21.5830555555556</c:v>
                </c:pt>
                <c:pt idx="635">
                  <c:v>28.8361111111111</c:v>
                </c:pt>
                <c:pt idx="636">
                  <c:v>42.57166666666597</c:v>
                </c:pt>
                <c:pt idx="637">
                  <c:v>65.72527777777775</c:v>
                </c:pt>
                <c:pt idx="638">
                  <c:v>100.3075</c:v>
                </c:pt>
                <c:pt idx="639">
                  <c:v>143.364722222222</c:v>
                </c:pt>
                <c:pt idx="640">
                  <c:v>187.17</c:v>
                </c:pt>
                <c:pt idx="641">
                  <c:v>220.932777777778</c:v>
                </c:pt>
                <c:pt idx="642">
                  <c:v>232.777222222222</c:v>
                </c:pt>
                <c:pt idx="643">
                  <c:v>217.8319444444445</c:v>
                </c:pt>
                <c:pt idx="644">
                  <c:v>181.86</c:v>
                </c:pt>
                <c:pt idx="645">
                  <c:v>136.009444444444</c:v>
                </c:pt>
                <c:pt idx="646">
                  <c:v>91.4430555555556</c:v>
                </c:pt>
                <c:pt idx="647">
                  <c:v>57.09500000000001</c:v>
                </c:pt>
                <c:pt idx="648">
                  <c:v>34.5675</c:v>
                </c:pt>
                <c:pt idx="649">
                  <c:v>21.91388888888893</c:v>
                </c:pt>
                <c:pt idx="650">
                  <c:v>16.10194444444463</c:v>
                </c:pt>
                <c:pt idx="651">
                  <c:v>13.8877777777778</c:v>
                </c:pt>
                <c:pt idx="652">
                  <c:v>13.4141666666667</c:v>
                </c:pt>
                <c:pt idx="653">
                  <c:v>13.47972222222229</c:v>
                </c:pt>
                <c:pt idx="654">
                  <c:v>13.89500000000002</c:v>
                </c:pt>
                <c:pt idx="655">
                  <c:v>14.17</c:v>
                </c:pt>
                <c:pt idx="656">
                  <c:v>14.30388888888901</c:v>
                </c:pt>
                <c:pt idx="657">
                  <c:v>14.31222222222228</c:v>
                </c:pt>
                <c:pt idx="658">
                  <c:v>14.7661111111111</c:v>
                </c:pt>
                <c:pt idx="659">
                  <c:v>15.63027777777775</c:v>
                </c:pt>
                <c:pt idx="660">
                  <c:v>17.06083333333305</c:v>
                </c:pt>
                <c:pt idx="661">
                  <c:v>18.61055555555563</c:v>
                </c:pt>
                <c:pt idx="662">
                  <c:v>19.51138888888893</c:v>
                </c:pt>
                <c:pt idx="663">
                  <c:v>20.0630555555556</c:v>
                </c:pt>
                <c:pt idx="664">
                  <c:v>19.84833333333297</c:v>
                </c:pt>
                <c:pt idx="665">
                  <c:v>18.9994444444444</c:v>
                </c:pt>
                <c:pt idx="666">
                  <c:v>18.10416666666674</c:v>
                </c:pt>
                <c:pt idx="667">
                  <c:v>17.2766666666667</c:v>
                </c:pt>
                <c:pt idx="668">
                  <c:v>16.67000000000001</c:v>
                </c:pt>
                <c:pt idx="669">
                  <c:v>16.6136111111111</c:v>
                </c:pt>
                <c:pt idx="670">
                  <c:v>16.89527777777779</c:v>
                </c:pt>
                <c:pt idx="671">
                  <c:v>17.50694444444454</c:v>
                </c:pt>
                <c:pt idx="672">
                  <c:v>18.6955555555556</c:v>
                </c:pt>
                <c:pt idx="673">
                  <c:v>20.03416666666674</c:v>
                </c:pt>
                <c:pt idx="674">
                  <c:v>21.51305555555563</c:v>
                </c:pt>
                <c:pt idx="675">
                  <c:v>22.40222222222194</c:v>
                </c:pt>
                <c:pt idx="676">
                  <c:v>23.15888888888893</c:v>
                </c:pt>
                <c:pt idx="677">
                  <c:v>22.7611111111111</c:v>
                </c:pt>
                <c:pt idx="678">
                  <c:v>21.6572222222222</c:v>
                </c:pt>
                <c:pt idx="679">
                  <c:v>20.07999999999999</c:v>
                </c:pt>
                <c:pt idx="680">
                  <c:v>18.2575</c:v>
                </c:pt>
                <c:pt idx="681">
                  <c:v>16.44972222222192</c:v>
                </c:pt>
                <c:pt idx="682">
                  <c:v>15.1141666666667</c:v>
                </c:pt>
                <c:pt idx="683">
                  <c:v>14.0275</c:v>
                </c:pt>
                <c:pt idx="684">
                  <c:v>13.46388888888901</c:v>
                </c:pt>
                <c:pt idx="685">
                  <c:v>12.90666666666678</c:v>
                </c:pt>
                <c:pt idx="686">
                  <c:v>13.0272222222222</c:v>
                </c:pt>
                <c:pt idx="687">
                  <c:v>13.1158333333333</c:v>
                </c:pt>
                <c:pt idx="688">
                  <c:v>13.41250000000003</c:v>
                </c:pt>
                <c:pt idx="689">
                  <c:v>13.7725</c:v>
                </c:pt>
                <c:pt idx="690">
                  <c:v>14.1055555555557</c:v>
                </c:pt>
                <c:pt idx="691">
                  <c:v>14.0952777777778</c:v>
                </c:pt>
                <c:pt idx="692">
                  <c:v>14.05916666666678</c:v>
                </c:pt>
                <c:pt idx="693">
                  <c:v>13.813888888889</c:v>
                </c:pt>
                <c:pt idx="694">
                  <c:v>13.22611111111101</c:v>
                </c:pt>
                <c:pt idx="695">
                  <c:v>12.58916666666671</c:v>
                </c:pt>
                <c:pt idx="696">
                  <c:v>11.86500000000008</c:v>
                </c:pt>
                <c:pt idx="697">
                  <c:v>11.2997222222222</c:v>
                </c:pt>
                <c:pt idx="698">
                  <c:v>10.7616666666667</c:v>
                </c:pt>
                <c:pt idx="699">
                  <c:v>10.31666666666678</c:v>
                </c:pt>
                <c:pt idx="700">
                  <c:v>10.05444444444443</c:v>
                </c:pt>
                <c:pt idx="701">
                  <c:v>9.793055555555548</c:v>
                </c:pt>
                <c:pt idx="702">
                  <c:v>9.88083333333333</c:v>
                </c:pt>
                <c:pt idx="703">
                  <c:v>10.0422222222222</c:v>
                </c:pt>
                <c:pt idx="704">
                  <c:v>10.39222222222228</c:v>
                </c:pt>
                <c:pt idx="705">
                  <c:v>10.7175</c:v>
                </c:pt>
                <c:pt idx="706">
                  <c:v>11.0708333333333</c:v>
                </c:pt>
                <c:pt idx="707">
                  <c:v>11.92638888888892</c:v>
                </c:pt>
                <c:pt idx="708">
                  <c:v>13.49638888888897</c:v>
                </c:pt>
                <c:pt idx="709">
                  <c:v>16.3905555555556</c:v>
                </c:pt>
                <c:pt idx="710">
                  <c:v>20.16194444444458</c:v>
                </c:pt>
                <c:pt idx="711">
                  <c:v>24.6488888888889</c:v>
                </c:pt>
                <c:pt idx="712">
                  <c:v>28.7444444444444</c:v>
                </c:pt>
                <c:pt idx="713">
                  <c:v>31.2205555555556</c:v>
                </c:pt>
                <c:pt idx="714">
                  <c:v>31.6813888888889</c:v>
                </c:pt>
                <c:pt idx="715">
                  <c:v>29.76361111111109</c:v>
                </c:pt>
                <c:pt idx="716">
                  <c:v>26.6586111111111</c:v>
                </c:pt>
                <c:pt idx="717">
                  <c:v>22.81833333333307</c:v>
                </c:pt>
                <c:pt idx="718">
                  <c:v>19.82777777777779</c:v>
                </c:pt>
                <c:pt idx="719">
                  <c:v>17.6063888888889</c:v>
                </c:pt>
                <c:pt idx="720">
                  <c:v>16.46027777777761</c:v>
                </c:pt>
                <c:pt idx="721">
                  <c:v>16.3061111111111</c:v>
                </c:pt>
                <c:pt idx="722">
                  <c:v>16.2911111111111</c:v>
                </c:pt>
                <c:pt idx="723">
                  <c:v>16.76222222222191</c:v>
                </c:pt>
                <c:pt idx="724">
                  <c:v>17.2580555555556</c:v>
                </c:pt>
                <c:pt idx="725">
                  <c:v>17.53472222222219</c:v>
                </c:pt>
                <c:pt idx="726">
                  <c:v>17.7263888888889</c:v>
                </c:pt>
                <c:pt idx="727">
                  <c:v>17.41361111111109</c:v>
                </c:pt>
                <c:pt idx="728">
                  <c:v>16.46583333333296</c:v>
                </c:pt>
                <c:pt idx="729">
                  <c:v>15.1844444444444</c:v>
                </c:pt>
                <c:pt idx="730">
                  <c:v>13.5252777777778</c:v>
                </c:pt>
                <c:pt idx="731">
                  <c:v>11.9388888888889</c:v>
                </c:pt>
                <c:pt idx="732">
                  <c:v>10.7</c:v>
                </c:pt>
                <c:pt idx="733">
                  <c:v>9.49166666666667</c:v>
                </c:pt>
                <c:pt idx="734">
                  <c:v>8.842777777777778</c:v>
                </c:pt>
                <c:pt idx="735">
                  <c:v>8.141944444444441</c:v>
                </c:pt>
                <c:pt idx="736">
                  <c:v>7.957777777777776</c:v>
                </c:pt>
                <c:pt idx="737">
                  <c:v>7.844999999999985</c:v>
                </c:pt>
                <c:pt idx="738">
                  <c:v>7.84472222222222</c:v>
                </c:pt>
                <c:pt idx="739">
                  <c:v>7.820277777777775</c:v>
                </c:pt>
                <c:pt idx="740">
                  <c:v>7.988333333333382</c:v>
                </c:pt>
                <c:pt idx="741">
                  <c:v>7.764999999999985</c:v>
                </c:pt>
                <c:pt idx="742">
                  <c:v>7.47305555555556</c:v>
                </c:pt>
                <c:pt idx="743">
                  <c:v>7.118055555555508</c:v>
                </c:pt>
                <c:pt idx="744">
                  <c:v>6.485833333333352</c:v>
                </c:pt>
                <c:pt idx="745">
                  <c:v>5.84222222222222</c:v>
                </c:pt>
                <c:pt idx="746">
                  <c:v>5.092499999999998</c:v>
                </c:pt>
                <c:pt idx="747">
                  <c:v>4.398333333333333</c:v>
                </c:pt>
                <c:pt idx="748">
                  <c:v>3.831944444444438</c:v>
                </c:pt>
                <c:pt idx="749">
                  <c:v>3.43333333333333</c:v>
                </c:pt>
                <c:pt idx="750">
                  <c:v>3.024722222222221</c:v>
                </c:pt>
                <c:pt idx="751">
                  <c:v>2.7952777777778</c:v>
                </c:pt>
                <c:pt idx="752">
                  <c:v>2.474999999999999</c:v>
                </c:pt>
                <c:pt idx="753">
                  <c:v>2.338611111111107</c:v>
                </c:pt>
                <c:pt idx="754">
                  <c:v>2.13777777777781</c:v>
                </c:pt>
                <c:pt idx="755">
                  <c:v>2.12833333333333</c:v>
                </c:pt>
                <c:pt idx="756">
                  <c:v>2.24166666666667</c:v>
                </c:pt>
                <c:pt idx="757">
                  <c:v>2.785277777777806</c:v>
                </c:pt>
                <c:pt idx="758">
                  <c:v>3.99305555555556</c:v>
                </c:pt>
                <c:pt idx="759">
                  <c:v>6.017777777777765</c:v>
                </c:pt>
                <c:pt idx="760">
                  <c:v>9.03166666666667</c:v>
                </c:pt>
                <c:pt idx="761">
                  <c:v>12.9511111111111</c:v>
                </c:pt>
                <c:pt idx="762">
                  <c:v>17.08861111111109</c:v>
                </c:pt>
                <c:pt idx="763">
                  <c:v>20.73583333333307</c:v>
                </c:pt>
                <c:pt idx="764">
                  <c:v>22.81416666666686</c:v>
                </c:pt>
                <c:pt idx="765">
                  <c:v>22.75472222222209</c:v>
                </c:pt>
                <c:pt idx="766">
                  <c:v>20.8133333333331</c:v>
                </c:pt>
                <c:pt idx="767">
                  <c:v>17.15416666666686</c:v>
                </c:pt>
                <c:pt idx="768">
                  <c:v>13.2516666666667</c:v>
                </c:pt>
                <c:pt idx="769">
                  <c:v>9.84555555555556</c:v>
                </c:pt>
                <c:pt idx="770">
                  <c:v>7.143888888888886</c:v>
                </c:pt>
                <c:pt idx="771">
                  <c:v>5.580833333333342</c:v>
                </c:pt>
                <c:pt idx="772">
                  <c:v>4.65611111111111</c:v>
                </c:pt>
                <c:pt idx="773">
                  <c:v>4.334166666666666</c:v>
                </c:pt>
                <c:pt idx="774">
                  <c:v>4.172499999999999</c:v>
                </c:pt>
                <c:pt idx="775">
                  <c:v>4.110555555555493</c:v>
                </c:pt>
                <c:pt idx="776">
                  <c:v>3.98055555555556</c:v>
                </c:pt>
                <c:pt idx="777">
                  <c:v>3.85722222222222</c:v>
                </c:pt>
                <c:pt idx="778">
                  <c:v>3.75138888888889</c:v>
                </c:pt>
                <c:pt idx="779">
                  <c:v>3.47027777777778</c:v>
                </c:pt>
                <c:pt idx="780">
                  <c:v>3.12638888888889</c:v>
                </c:pt>
                <c:pt idx="781">
                  <c:v>2.78583333333333</c:v>
                </c:pt>
                <c:pt idx="782">
                  <c:v>2.32333333333333</c:v>
                </c:pt>
                <c:pt idx="783">
                  <c:v>1.893055555555566</c:v>
                </c:pt>
                <c:pt idx="784">
                  <c:v>1.5425</c:v>
                </c:pt>
                <c:pt idx="785">
                  <c:v>1.20444444444444</c:v>
                </c:pt>
                <c:pt idx="786">
                  <c:v>1.00888888888889</c:v>
                </c:pt>
                <c:pt idx="787">
                  <c:v>0.887222222222222</c:v>
                </c:pt>
                <c:pt idx="788">
                  <c:v>0.806111111111111</c:v>
                </c:pt>
                <c:pt idx="789">
                  <c:v>0.717777777777779</c:v>
                </c:pt>
                <c:pt idx="790">
                  <c:v>0.683888888888893</c:v>
                </c:pt>
                <c:pt idx="791">
                  <c:v>0.661944444444453</c:v>
                </c:pt>
                <c:pt idx="792">
                  <c:v>0.691111111111111</c:v>
                </c:pt>
                <c:pt idx="793">
                  <c:v>0.773611111111116</c:v>
                </c:pt>
                <c:pt idx="794">
                  <c:v>0.858888888888895</c:v>
                </c:pt>
                <c:pt idx="795">
                  <c:v>0.976111111111111</c:v>
                </c:pt>
                <c:pt idx="796">
                  <c:v>1.04305555555556</c:v>
                </c:pt>
                <c:pt idx="797">
                  <c:v>1.058055555555569</c:v>
                </c:pt>
                <c:pt idx="798">
                  <c:v>1.01055555555556</c:v>
                </c:pt>
                <c:pt idx="799">
                  <c:v>0.958333333333333</c:v>
                </c:pt>
                <c:pt idx="800">
                  <c:v>0.909166666666667</c:v>
                </c:pt>
                <c:pt idx="801">
                  <c:v>0.841944444444451</c:v>
                </c:pt>
                <c:pt idx="802">
                  <c:v>0.822222222222222</c:v>
                </c:pt>
                <c:pt idx="803">
                  <c:v>0.830277777777778</c:v>
                </c:pt>
                <c:pt idx="804">
                  <c:v>0.8675</c:v>
                </c:pt>
                <c:pt idx="805">
                  <c:v>0.927777777777778</c:v>
                </c:pt>
                <c:pt idx="806">
                  <c:v>0.991666666666667</c:v>
                </c:pt>
                <c:pt idx="807">
                  <c:v>0.98611111111111</c:v>
                </c:pt>
                <c:pt idx="808">
                  <c:v>0.963888888888894</c:v>
                </c:pt>
                <c:pt idx="809">
                  <c:v>0.941944444444451</c:v>
                </c:pt>
                <c:pt idx="810">
                  <c:v>0.866666666666667</c:v>
                </c:pt>
                <c:pt idx="811">
                  <c:v>0.868888888888895</c:v>
                </c:pt>
                <c:pt idx="812">
                  <c:v>0.879722222222223</c:v>
                </c:pt>
                <c:pt idx="813">
                  <c:v>0.917777777777778</c:v>
                </c:pt>
                <c:pt idx="814">
                  <c:v>1.00722222222222</c:v>
                </c:pt>
                <c:pt idx="815">
                  <c:v>1.07388888888889</c:v>
                </c:pt>
                <c:pt idx="816">
                  <c:v>1.07583333333333</c:v>
                </c:pt>
                <c:pt idx="817">
                  <c:v>1.007499999999989</c:v>
                </c:pt>
                <c:pt idx="818">
                  <c:v>0.918611111111111</c:v>
                </c:pt>
                <c:pt idx="819">
                  <c:v>0.808055555555557</c:v>
                </c:pt>
                <c:pt idx="820">
                  <c:v>0.658611111111116</c:v>
                </c:pt>
                <c:pt idx="821">
                  <c:v>0.558611111111111</c:v>
                </c:pt>
                <c:pt idx="822">
                  <c:v>0.455833333333333</c:v>
                </c:pt>
                <c:pt idx="823">
                  <c:v>0.391111111111111</c:v>
                </c:pt>
                <c:pt idx="824">
                  <c:v>0.35166666666667</c:v>
                </c:pt>
                <c:pt idx="825">
                  <c:v>0.314444444444447</c:v>
                </c:pt>
                <c:pt idx="826">
                  <c:v>0.325000000000002</c:v>
                </c:pt>
                <c:pt idx="827">
                  <c:v>0.291388888888894</c:v>
                </c:pt>
                <c:pt idx="828">
                  <c:v>0.263888888888894</c:v>
                </c:pt>
                <c:pt idx="829">
                  <c:v>0.28</c:v>
                </c:pt>
                <c:pt idx="830">
                  <c:v>0.276111111111111</c:v>
                </c:pt>
                <c:pt idx="831">
                  <c:v>0.288888888888894</c:v>
                </c:pt>
                <c:pt idx="832">
                  <c:v>0.311111111111111</c:v>
                </c:pt>
                <c:pt idx="833">
                  <c:v>0.355277777777781</c:v>
                </c:pt>
                <c:pt idx="834">
                  <c:v>0.409444444444446</c:v>
                </c:pt>
                <c:pt idx="835">
                  <c:v>0.46</c:v>
                </c:pt>
                <c:pt idx="836">
                  <c:v>0.546111111111111</c:v>
                </c:pt>
                <c:pt idx="837">
                  <c:v>0.565</c:v>
                </c:pt>
                <c:pt idx="838">
                  <c:v>0.552222222222221</c:v>
                </c:pt>
                <c:pt idx="839">
                  <c:v>0.530277777777778</c:v>
                </c:pt>
                <c:pt idx="840">
                  <c:v>0.506111111111111</c:v>
                </c:pt>
                <c:pt idx="841">
                  <c:v>0.42416666666667</c:v>
                </c:pt>
                <c:pt idx="842">
                  <c:v>0.404722222222222</c:v>
                </c:pt>
                <c:pt idx="843">
                  <c:v>0.382500000000002</c:v>
                </c:pt>
                <c:pt idx="844">
                  <c:v>0.401388888888894</c:v>
                </c:pt>
                <c:pt idx="845">
                  <c:v>0.486111111111111</c:v>
                </c:pt>
                <c:pt idx="846">
                  <c:v>0.579722222222222</c:v>
                </c:pt>
                <c:pt idx="847">
                  <c:v>0.593611111111111</c:v>
                </c:pt>
                <c:pt idx="848">
                  <c:v>0.638333333333334</c:v>
                </c:pt>
                <c:pt idx="849">
                  <c:v>0.627777777777781</c:v>
                </c:pt>
                <c:pt idx="850">
                  <c:v>0.547222222222221</c:v>
                </c:pt>
                <c:pt idx="851">
                  <c:v>0.502777777777778</c:v>
                </c:pt>
                <c:pt idx="852">
                  <c:v>0.438888888888895</c:v>
                </c:pt>
                <c:pt idx="853">
                  <c:v>0.413055555555556</c:v>
                </c:pt>
                <c:pt idx="854">
                  <c:v>0.423333333333333</c:v>
                </c:pt>
                <c:pt idx="855">
                  <c:v>0.438333333333333</c:v>
                </c:pt>
                <c:pt idx="856">
                  <c:v>0.47</c:v>
                </c:pt>
                <c:pt idx="857">
                  <c:v>0.48416666666667</c:v>
                </c:pt>
                <c:pt idx="858">
                  <c:v>0.481111111111111</c:v>
                </c:pt>
                <c:pt idx="859">
                  <c:v>0.464722222222222</c:v>
                </c:pt>
                <c:pt idx="860">
                  <c:v>0.412222222222222</c:v>
                </c:pt>
                <c:pt idx="861">
                  <c:v>0.3475</c:v>
                </c:pt>
                <c:pt idx="862">
                  <c:v>0.249444444444447</c:v>
                </c:pt>
                <c:pt idx="863">
                  <c:v>0.191944444444446</c:v>
                </c:pt>
                <c:pt idx="864">
                  <c:v>0.129444444444446</c:v>
                </c:pt>
                <c:pt idx="865">
                  <c:v>0.0925</c:v>
                </c:pt>
                <c:pt idx="866">
                  <c:v>0.0769444444444444</c:v>
                </c:pt>
                <c:pt idx="867">
                  <c:v>0.0644444444444444</c:v>
                </c:pt>
                <c:pt idx="868">
                  <c:v>0.0475</c:v>
                </c:pt>
                <c:pt idx="869">
                  <c:v>0.0380555555555556</c:v>
                </c:pt>
                <c:pt idx="870">
                  <c:v>0.0344444444444444</c:v>
                </c:pt>
                <c:pt idx="871">
                  <c:v>0.0311111111111112</c:v>
                </c:pt>
                <c:pt idx="872">
                  <c:v>0.0261111111111112</c:v>
                </c:pt>
                <c:pt idx="873">
                  <c:v>0.0216666666666667</c:v>
                </c:pt>
                <c:pt idx="874">
                  <c:v>0.0180555555555556</c:v>
                </c:pt>
                <c:pt idx="875">
                  <c:v>0.0155555555555557</c:v>
                </c:pt>
                <c:pt idx="876">
                  <c:v>0.01</c:v>
                </c:pt>
                <c:pt idx="877">
                  <c:v>0.0111111111111111</c:v>
                </c:pt>
                <c:pt idx="878">
                  <c:v>0.0136111111111112</c:v>
                </c:pt>
                <c:pt idx="879">
                  <c:v>0.0127777777777778</c:v>
                </c:pt>
                <c:pt idx="880">
                  <c:v>0.0186111111111111</c:v>
                </c:pt>
                <c:pt idx="881">
                  <c:v>0.0322222222222222</c:v>
                </c:pt>
                <c:pt idx="882">
                  <c:v>0.0391666666666667</c:v>
                </c:pt>
                <c:pt idx="883">
                  <c:v>0.070833333333334</c:v>
                </c:pt>
                <c:pt idx="884">
                  <c:v>0.0969444444444445</c:v>
                </c:pt>
                <c:pt idx="885">
                  <c:v>0.145</c:v>
                </c:pt>
                <c:pt idx="886">
                  <c:v>0.186388888888889</c:v>
                </c:pt>
                <c:pt idx="887">
                  <c:v>0.226944444444446</c:v>
                </c:pt>
                <c:pt idx="888">
                  <c:v>0.235</c:v>
                </c:pt>
                <c:pt idx="889">
                  <c:v>0.260555555555556</c:v>
                </c:pt>
                <c:pt idx="890">
                  <c:v>0.253888888888893</c:v>
                </c:pt>
                <c:pt idx="891">
                  <c:v>0.208333333333334</c:v>
                </c:pt>
                <c:pt idx="892">
                  <c:v>0.175833333333334</c:v>
                </c:pt>
                <c:pt idx="893">
                  <c:v>0.126111111111111</c:v>
                </c:pt>
                <c:pt idx="894">
                  <c:v>0.0827777777777778</c:v>
                </c:pt>
                <c:pt idx="895">
                  <c:v>0.0538888888888889</c:v>
                </c:pt>
                <c:pt idx="896">
                  <c:v>0.0358333333333334</c:v>
                </c:pt>
                <c:pt idx="897">
                  <c:v>0.0188888888888891</c:v>
                </c:pt>
                <c:pt idx="898">
                  <c:v>0.0141666666666667</c:v>
                </c:pt>
              </c:numCache>
            </c:numRef>
          </c:yVal>
          <c:smooth val="1"/>
        </c:ser>
        <c:ser>
          <c:idx val="0"/>
          <c:order val="3"/>
          <c:tx>
            <c:strRef>
              <c:f>ЭталонныеСпектры!$A$13</c:f>
              <c:strCache>
                <c:ptCount val="1"/>
                <c:pt idx="0">
                  <c:v>Gd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ЭталонныеСпектры!$B$12:$AHP$12</c:f>
              <c:numCache>
                <c:formatCode>General</c:formatCode>
                <c:ptCount val="89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0.07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</c:v>
                </c:pt>
                <c:pt idx="28">
                  <c:v>0.29</c:v>
                </c:pt>
                <c:pt idx="29">
                  <c:v>0.3</c:v>
                </c:pt>
                <c:pt idx="30">
                  <c:v>0.310000000000002</c:v>
                </c:pt>
                <c:pt idx="31">
                  <c:v>0.320000000000002</c:v>
                </c:pt>
                <c:pt idx="32">
                  <c:v>0.330000000000003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0.380000000000002</c:v>
                </c:pt>
                <c:pt idx="38">
                  <c:v>0.390000000000002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</c:v>
                </c:pt>
                <c:pt idx="55">
                  <c:v>0.56</c:v>
                </c:pt>
                <c:pt idx="56">
                  <c:v>0.57</c:v>
                </c:pt>
                <c:pt idx="57">
                  <c:v>0.58</c:v>
                </c:pt>
                <c:pt idx="58">
                  <c:v>0.59</c:v>
                </c:pt>
                <c:pt idx="59">
                  <c:v>0.600000000000001</c:v>
                </c:pt>
                <c:pt idx="60">
                  <c:v>0.610000000000001</c:v>
                </c:pt>
                <c:pt idx="61">
                  <c:v>0.620000000000004</c:v>
                </c:pt>
                <c:pt idx="62">
                  <c:v>0.630000000000005</c:v>
                </c:pt>
                <c:pt idx="63">
                  <c:v>0.640000000000005</c:v>
                </c:pt>
                <c:pt idx="64">
                  <c:v>0.650000000000005</c:v>
                </c:pt>
                <c:pt idx="65">
                  <c:v>0.660000000000005</c:v>
                </c:pt>
                <c:pt idx="66">
                  <c:v>0.670000000000006</c:v>
                </c:pt>
                <c:pt idx="67">
                  <c:v>0.68</c:v>
                </c:pt>
                <c:pt idx="68">
                  <c:v>0.690000000000001</c:v>
                </c:pt>
                <c:pt idx="69">
                  <c:v>0.700000000000001</c:v>
                </c:pt>
                <c:pt idx="70">
                  <c:v>0.710000000000001</c:v>
                </c:pt>
                <c:pt idx="71">
                  <c:v>0.720000000000001</c:v>
                </c:pt>
                <c:pt idx="72">
                  <c:v>0.730000000000001</c:v>
                </c:pt>
                <c:pt idx="73">
                  <c:v>0.740000000000004</c:v>
                </c:pt>
                <c:pt idx="74">
                  <c:v>0.750000000000004</c:v>
                </c:pt>
                <c:pt idx="75">
                  <c:v>0.760000000000005</c:v>
                </c:pt>
                <c:pt idx="76">
                  <c:v>0.770000000000005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0.820000000000001</c:v>
                </c:pt>
                <c:pt idx="82">
                  <c:v>0.830000000000001</c:v>
                </c:pt>
                <c:pt idx="83">
                  <c:v>0.840000000000001</c:v>
                </c:pt>
                <c:pt idx="84">
                  <c:v>0.850000000000001</c:v>
                </c:pt>
                <c:pt idx="85">
                  <c:v>0.860000000000001</c:v>
                </c:pt>
                <c:pt idx="86">
                  <c:v>0.870000000000004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0.940000000000001</c:v>
                </c:pt>
                <c:pt idx="94">
                  <c:v>0.950000000000001</c:v>
                </c:pt>
                <c:pt idx="95">
                  <c:v>0.960000000000001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1.0</c:v>
                </c:pt>
                <c:pt idx="100">
                  <c:v>1.01</c:v>
                </c:pt>
                <c:pt idx="101">
                  <c:v>1.02</c:v>
                </c:pt>
                <c:pt idx="102">
                  <c:v>1.03</c:v>
                </c:pt>
                <c:pt idx="103">
                  <c:v>1.04</c:v>
                </c:pt>
                <c:pt idx="104">
                  <c:v>1.05</c:v>
                </c:pt>
                <c:pt idx="105">
                  <c:v>1.06</c:v>
                </c:pt>
                <c:pt idx="106">
                  <c:v>1.07</c:v>
                </c:pt>
                <c:pt idx="107">
                  <c:v>1.08</c:v>
                </c:pt>
                <c:pt idx="108">
                  <c:v>1.09</c:v>
                </c:pt>
                <c:pt idx="109">
                  <c:v>1.1</c:v>
                </c:pt>
                <c:pt idx="110">
                  <c:v>1.11</c:v>
                </c:pt>
                <c:pt idx="111">
                  <c:v>1.12</c:v>
                </c:pt>
                <c:pt idx="112">
                  <c:v>1.12999999999999</c:v>
                </c:pt>
                <c:pt idx="113">
                  <c:v>1.13999999999999</c:v>
                </c:pt>
                <c:pt idx="114">
                  <c:v>1.14999999999999</c:v>
                </c:pt>
                <c:pt idx="115">
                  <c:v>1.15999999999999</c:v>
                </c:pt>
                <c:pt idx="116">
                  <c:v>1.170000000000002</c:v>
                </c:pt>
                <c:pt idx="117">
                  <c:v>1.180000000000009</c:v>
                </c:pt>
                <c:pt idx="118">
                  <c:v>1.190000000000009</c:v>
                </c:pt>
                <c:pt idx="119">
                  <c:v>1.2</c:v>
                </c:pt>
                <c:pt idx="120">
                  <c:v>1.21</c:v>
                </c:pt>
                <c:pt idx="121">
                  <c:v>1.22</c:v>
                </c:pt>
                <c:pt idx="122">
                  <c:v>1.23</c:v>
                </c:pt>
                <c:pt idx="123">
                  <c:v>1.24</c:v>
                </c:pt>
                <c:pt idx="124">
                  <c:v>1.25</c:v>
                </c:pt>
                <c:pt idx="125">
                  <c:v>1.26</c:v>
                </c:pt>
                <c:pt idx="126">
                  <c:v>1.27</c:v>
                </c:pt>
                <c:pt idx="127">
                  <c:v>1.28</c:v>
                </c:pt>
                <c:pt idx="128">
                  <c:v>1.29</c:v>
                </c:pt>
                <c:pt idx="129">
                  <c:v>1.3</c:v>
                </c:pt>
                <c:pt idx="130">
                  <c:v>1.31</c:v>
                </c:pt>
                <c:pt idx="131">
                  <c:v>1.32</c:v>
                </c:pt>
                <c:pt idx="132">
                  <c:v>1.33</c:v>
                </c:pt>
                <c:pt idx="133">
                  <c:v>1.34</c:v>
                </c:pt>
                <c:pt idx="134">
                  <c:v>1.35</c:v>
                </c:pt>
                <c:pt idx="135">
                  <c:v>1.36</c:v>
                </c:pt>
                <c:pt idx="136">
                  <c:v>1.37</c:v>
                </c:pt>
                <c:pt idx="137">
                  <c:v>1.38</c:v>
                </c:pt>
                <c:pt idx="138">
                  <c:v>1.39</c:v>
                </c:pt>
                <c:pt idx="139">
                  <c:v>1.4</c:v>
                </c:pt>
                <c:pt idx="140">
                  <c:v>1.41</c:v>
                </c:pt>
                <c:pt idx="141">
                  <c:v>1.42</c:v>
                </c:pt>
                <c:pt idx="142">
                  <c:v>1.43</c:v>
                </c:pt>
                <c:pt idx="143">
                  <c:v>1.44</c:v>
                </c:pt>
                <c:pt idx="144">
                  <c:v>1.45</c:v>
                </c:pt>
                <c:pt idx="145">
                  <c:v>1.46</c:v>
                </c:pt>
                <c:pt idx="146">
                  <c:v>1.47</c:v>
                </c:pt>
                <c:pt idx="147">
                  <c:v>1.48</c:v>
                </c:pt>
                <c:pt idx="148">
                  <c:v>1.49</c:v>
                </c:pt>
                <c:pt idx="149">
                  <c:v>1.5</c:v>
                </c:pt>
                <c:pt idx="150">
                  <c:v>1.51</c:v>
                </c:pt>
                <c:pt idx="151">
                  <c:v>1.52</c:v>
                </c:pt>
                <c:pt idx="152">
                  <c:v>1.53</c:v>
                </c:pt>
                <c:pt idx="153">
                  <c:v>1.54</c:v>
                </c:pt>
                <c:pt idx="154">
                  <c:v>1.55</c:v>
                </c:pt>
                <c:pt idx="155">
                  <c:v>1.56</c:v>
                </c:pt>
                <c:pt idx="156">
                  <c:v>1.57</c:v>
                </c:pt>
                <c:pt idx="157">
                  <c:v>1.58</c:v>
                </c:pt>
                <c:pt idx="158">
                  <c:v>1.59</c:v>
                </c:pt>
                <c:pt idx="159">
                  <c:v>1.6</c:v>
                </c:pt>
                <c:pt idx="160">
                  <c:v>1.61</c:v>
                </c:pt>
                <c:pt idx="161">
                  <c:v>1.62</c:v>
                </c:pt>
                <c:pt idx="162">
                  <c:v>1.63</c:v>
                </c:pt>
                <c:pt idx="163">
                  <c:v>1.64</c:v>
                </c:pt>
                <c:pt idx="164">
                  <c:v>1.65</c:v>
                </c:pt>
                <c:pt idx="165">
                  <c:v>1.66</c:v>
                </c:pt>
                <c:pt idx="166">
                  <c:v>1.670000000000002</c:v>
                </c:pt>
                <c:pt idx="167">
                  <c:v>1.680000000000008</c:v>
                </c:pt>
                <c:pt idx="168">
                  <c:v>1.690000000000008</c:v>
                </c:pt>
                <c:pt idx="169">
                  <c:v>1.7</c:v>
                </c:pt>
                <c:pt idx="170">
                  <c:v>1.71</c:v>
                </c:pt>
                <c:pt idx="171">
                  <c:v>1.72</c:v>
                </c:pt>
                <c:pt idx="172">
                  <c:v>1.73</c:v>
                </c:pt>
                <c:pt idx="173">
                  <c:v>1.74</c:v>
                </c:pt>
                <c:pt idx="174">
                  <c:v>1.75</c:v>
                </c:pt>
                <c:pt idx="175">
                  <c:v>1.76</c:v>
                </c:pt>
                <c:pt idx="176">
                  <c:v>1.77</c:v>
                </c:pt>
                <c:pt idx="177">
                  <c:v>1.78</c:v>
                </c:pt>
                <c:pt idx="178">
                  <c:v>1.79</c:v>
                </c:pt>
                <c:pt idx="179">
                  <c:v>1.8</c:v>
                </c:pt>
                <c:pt idx="180">
                  <c:v>1.81</c:v>
                </c:pt>
                <c:pt idx="181">
                  <c:v>1.82</c:v>
                </c:pt>
                <c:pt idx="182">
                  <c:v>1.83</c:v>
                </c:pt>
                <c:pt idx="183">
                  <c:v>1.84</c:v>
                </c:pt>
                <c:pt idx="184">
                  <c:v>1.85</c:v>
                </c:pt>
                <c:pt idx="185">
                  <c:v>1.86</c:v>
                </c:pt>
                <c:pt idx="186">
                  <c:v>1.87</c:v>
                </c:pt>
                <c:pt idx="187">
                  <c:v>1.88</c:v>
                </c:pt>
                <c:pt idx="188">
                  <c:v>1.89</c:v>
                </c:pt>
                <c:pt idx="189">
                  <c:v>1.9</c:v>
                </c:pt>
                <c:pt idx="190">
                  <c:v>1.91</c:v>
                </c:pt>
                <c:pt idx="191">
                  <c:v>1.920000000000002</c:v>
                </c:pt>
                <c:pt idx="192">
                  <c:v>1.930000000000008</c:v>
                </c:pt>
                <c:pt idx="193">
                  <c:v>1.940000000000008</c:v>
                </c:pt>
                <c:pt idx="194">
                  <c:v>1.950000000000008</c:v>
                </c:pt>
                <c:pt idx="195">
                  <c:v>1.960000000000008</c:v>
                </c:pt>
                <c:pt idx="196">
                  <c:v>1.970000000000008</c:v>
                </c:pt>
                <c:pt idx="197">
                  <c:v>1.980000000000009</c:v>
                </c:pt>
                <c:pt idx="198">
                  <c:v>1.990000000000009</c:v>
                </c:pt>
                <c:pt idx="199">
                  <c:v>2.0</c:v>
                </c:pt>
                <c:pt idx="200">
                  <c:v>2.01</c:v>
                </c:pt>
                <c:pt idx="201">
                  <c:v>2.02</c:v>
                </c:pt>
                <c:pt idx="202">
                  <c:v>2.03</c:v>
                </c:pt>
                <c:pt idx="203">
                  <c:v>2.04</c:v>
                </c:pt>
                <c:pt idx="204">
                  <c:v>2.05</c:v>
                </c:pt>
                <c:pt idx="205">
                  <c:v>2.06</c:v>
                </c:pt>
                <c:pt idx="206">
                  <c:v>2.07</c:v>
                </c:pt>
                <c:pt idx="207">
                  <c:v>2.08</c:v>
                </c:pt>
                <c:pt idx="208">
                  <c:v>2.09</c:v>
                </c:pt>
                <c:pt idx="209">
                  <c:v>2.1</c:v>
                </c:pt>
                <c:pt idx="210">
                  <c:v>2.11</c:v>
                </c:pt>
                <c:pt idx="211">
                  <c:v>2.12</c:v>
                </c:pt>
                <c:pt idx="212">
                  <c:v>2.13</c:v>
                </c:pt>
                <c:pt idx="213">
                  <c:v>2.14</c:v>
                </c:pt>
                <c:pt idx="214">
                  <c:v>2.15</c:v>
                </c:pt>
                <c:pt idx="215">
                  <c:v>2.16</c:v>
                </c:pt>
                <c:pt idx="216">
                  <c:v>2.17</c:v>
                </c:pt>
                <c:pt idx="217">
                  <c:v>2.18</c:v>
                </c:pt>
                <c:pt idx="218">
                  <c:v>2.19</c:v>
                </c:pt>
                <c:pt idx="219">
                  <c:v>2.2</c:v>
                </c:pt>
                <c:pt idx="220">
                  <c:v>2.21</c:v>
                </c:pt>
                <c:pt idx="221">
                  <c:v>2.22</c:v>
                </c:pt>
                <c:pt idx="222">
                  <c:v>2.23</c:v>
                </c:pt>
                <c:pt idx="223">
                  <c:v>2.24</c:v>
                </c:pt>
                <c:pt idx="224">
                  <c:v>2.25</c:v>
                </c:pt>
                <c:pt idx="225">
                  <c:v>2.26</c:v>
                </c:pt>
                <c:pt idx="226">
                  <c:v>2.27</c:v>
                </c:pt>
                <c:pt idx="227">
                  <c:v>2.28</c:v>
                </c:pt>
                <c:pt idx="228">
                  <c:v>2.29</c:v>
                </c:pt>
                <c:pt idx="229">
                  <c:v>2.3</c:v>
                </c:pt>
                <c:pt idx="230">
                  <c:v>2.309999999999999</c:v>
                </c:pt>
                <c:pt idx="231">
                  <c:v>2.319999999999997</c:v>
                </c:pt>
                <c:pt idx="232">
                  <c:v>2.329999999999999</c:v>
                </c:pt>
                <c:pt idx="233">
                  <c:v>2.34</c:v>
                </c:pt>
                <c:pt idx="234">
                  <c:v>2.349999999999999</c:v>
                </c:pt>
                <c:pt idx="235">
                  <c:v>2.36</c:v>
                </c:pt>
                <c:pt idx="236">
                  <c:v>2.37</c:v>
                </c:pt>
                <c:pt idx="237">
                  <c:v>2.38</c:v>
                </c:pt>
                <c:pt idx="238">
                  <c:v>2.39</c:v>
                </c:pt>
                <c:pt idx="239">
                  <c:v>2.4</c:v>
                </c:pt>
                <c:pt idx="240">
                  <c:v>2.41</c:v>
                </c:pt>
                <c:pt idx="241">
                  <c:v>2.42</c:v>
                </c:pt>
                <c:pt idx="242">
                  <c:v>2.43</c:v>
                </c:pt>
                <c:pt idx="243">
                  <c:v>2.44</c:v>
                </c:pt>
                <c:pt idx="244">
                  <c:v>2.45</c:v>
                </c:pt>
                <c:pt idx="245">
                  <c:v>2.46</c:v>
                </c:pt>
                <c:pt idx="246">
                  <c:v>2.47</c:v>
                </c:pt>
                <c:pt idx="247">
                  <c:v>2.48</c:v>
                </c:pt>
                <c:pt idx="248">
                  <c:v>2.49</c:v>
                </c:pt>
                <c:pt idx="249">
                  <c:v>2.5</c:v>
                </c:pt>
                <c:pt idx="250">
                  <c:v>2.51</c:v>
                </c:pt>
                <c:pt idx="251">
                  <c:v>2.52</c:v>
                </c:pt>
                <c:pt idx="252">
                  <c:v>2.53</c:v>
                </c:pt>
                <c:pt idx="253">
                  <c:v>2.54</c:v>
                </c:pt>
                <c:pt idx="254">
                  <c:v>2.55</c:v>
                </c:pt>
                <c:pt idx="255">
                  <c:v>2.56</c:v>
                </c:pt>
                <c:pt idx="256">
                  <c:v>2.57</c:v>
                </c:pt>
                <c:pt idx="257">
                  <c:v>2.58</c:v>
                </c:pt>
                <c:pt idx="258">
                  <c:v>2.59</c:v>
                </c:pt>
                <c:pt idx="259">
                  <c:v>2.6</c:v>
                </c:pt>
                <c:pt idx="260">
                  <c:v>2.61</c:v>
                </c:pt>
                <c:pt idx="261">
                  <c:v>2.62</c:v>
                </c:pt>
                <c:pt idx="262">
                  <c:v>2.63</c:v>
                </c:pt>
                <c:pt idx="263">
                  <c:v>2.64</c:v>
                </c:pt>
                <c:pt idx="264">
                  <c:v>2.65</c:v>
                </c:pt>
                <c:pt idx="265">
                  <c:v>2.66</c:v>
                </c:pt>
                <c:pt idx="266">
                  <c:v>2.67</c:v>
                </c:pt>
                <c:pt idx="267">
                  <c:v>2.68</c:v>
                </c:pt>
                <c:pt idx="268">
                  <c:v>2.69</c:v>
                </c:pt>
                <c:pt idx="269">
                  <c:v>2.7</c:v>
                </c:pt>
                <c:pt idx="270">
                  <c:v>2.71</c:v>
                </c:pt>
                <c:pt idx="271">
                  <c:v>2.72</c:v>
                </c:pt>
                <c:pt idx="272">
                  <c:v>2.73</c:v>
                </c:pt>
                <c:pt idx="273">
                  <c:v>2.74</c:v>
                </c:pt>
                <c:pt idx="274">
                  <c:v>2.75</c:v>
                </c:pt>
                <c:pt idx="275">
                  <c:v>2.76</c:v>
                </c:pt>
                <c:pt idx="276">
                  <c:v>2.77</c:v>
                </c:pt>
                <c:pt idx="277">
                  <c:v>2.78</c:v>
                </c:pt>
                <c:pt idx="278">
                  <c:v>2.79</c:v>
                </c:pt>
                <c:pt idx="279">
                  <c:v>2.8</c:v>
                </c:pt>
                <c:pt idx="280">
                  <c:v>2.809999999999999</c:v>
                </c:pt>
                <c:pt idx="281">
                  <c:v>2.82</c:v>
                </c:pt>
                <c:pt idx="282">
                  <c:v>2.829999999999999</c:v>
                </c:pt>
                <c:pt idx="283">
                  <c:v>2.84</c:v>
                </c:pt>
                <c:pt idx="284">
                  <c:v>2.849999999999999</c:v>
                </c:pt>
                <c:pt idx="285">
                  <c:v>2.86</c:v>
                </c:pt>
                <c:pt idx="286">
                  <c:v>2.87</c:v>
                </c:pt>
                <c:pt idx="287">
                  <c:v>2.88</c:v>
                </c:pt>
                <c:pt idx="288">
                  <c:v>2.89</c:v>
                </c:pt>
                <c:pt idx="289">
                  <c:v>2.9</c:v>
                </c:pt>
                <c:pt idx="290">
                  <c:v>2.91</c:v>
                </c:pt>
                <c:pt idx="291">
                  <c:v>2.92</c:v>
                </c:pt>
                <c:pt idx="292">
                  <c:v>2.93</c:v>
                </c:pt>
                <c:pt idx="293">
                  <c:v>2.94</c:v>
                </c:pt>
                <c:pt idx="294">
                  <c:v>2.95</c:v>
                </c:pt>
                <c:pt idx="295">
                  <c:v>2.96</c:v>
                </c:pt>
                <c:pt idx="296">
                  <c:v>2.97</c:v>
                </c:pt>
                <c:pt idx="297">
                  <c:v>2.98</c:v>
                </c:pt>
                <c:pt idx="298">
                  <c:v>2.99</c:v>
                </c:pt>
                <c:pt idx="299">
                  <c:v>3.0</c:v>
                </c:pt>
                <c:pt idx="300">
                  <c:v>3.01</c:v>
                </c:pt>
                <c:pt idx="301">
                  <c:v>3.02</c:v>
                </c:pt>
                <c:pt idx="302">
                  <c:v>3.03</c:v>
                </c:pt>
                <c:pt idx="303">
                  <c:v>3.04</c:v>
                </c:pt>
                <c:pt idx="304">
                  <c:v>3.05</c:v>
                </c:pt>
                <c:pt idx="305">
                  <c:v>3.06</c:v>
                </c:pt>
                <c:pt idx="306">
                  <c:v>3.07</c:v>
                </c:pt>
                <c:pt idx="307">
                  <c:v>3.08</c:v>
                </c:pt>
                <c:pt idx="308">
                  <c:v>3.09</c:v>
                </c:pt>
                <c:pt idx="309">
                  <c:v>3.1</c:v>
                </c:pt>
                <c:pt idx="310">
                  <c:v>3.11</c:v>
                </c:pt>
                <c:pt idx="311">
                  <c:v>3.12</c:v>
                </c:pt>
                <c:pt idx="312">
                  <c:v>3.13</c:v>
                </c:pt>
                <c:pt idx="313">
                  <c:v>3.14</c:v>
                </c:pt>
                <c:pt idx="314">
                  <c:v>3.15</c:v>
                </c:pt>
                <c:pt idx="315">
                  <c:v>3.16</c:v>
                </c:pt>
                <c:pt idx="316">
                  <c:v>3.17</c:v>
                </c:pt>
                <c:pt idx="317">
                  <c:v>3.18</c:v>
                </c:pt>
                <c:pt idx="318">
                  <c:v>3.19</c:v>
                </c:pt>
                <c:pt idx="319">
                  <c:v>3.2</c:v>
                </c:pt>
                <c:pt idx="320">
                  <c:v>3.21</c:v>
                </c:pt>
                <c:pt idx="321">
                  <c:v>3.22</c:v>
                </c:pt>
                <c:pt idx="322">
                  <c:v>3.23</c:v>
                </c:pt>
                <c:pt idx="323">
                  <c:v>3.24</c:v>
                </c:pt>
                <c:pt idx="324">
                  <c:v>3.25</c:v>
                </c:pt>
                <c:pt idx="325">
                  <c:v>3.26</c:v>
                </c:pt>
                <c:pt idx="326">
                  <c:v>3.27</c:v>
                </c:pt>
                <c:pt idx="327">
                  <c:v>3.28</c:v>
                </c:pt>
                <c:pt idx="328">
                  <c:v>3.29</c:v>
                </c:pt>
                <c:pt idx="329">
                  <c:v>3.3</c:v>
                </c:pt>
                <c:pt idx="330">
                  <c:v>3.309999999999999</c:v>
                </c:pt>
                <c:pt idx="331">
                  <c:v>3.32</c:v>
                </c:pt>
                <c:pt idx="332">
                  <c:v>3.329999999999999</c:v>
                </c:pt>
                <c:pt idx="333">
                  <c:v>3.34</c:v>
                </c:pt>
                <c:pt idx="334">
                  <c:v>3.349999999999999</c:v>
                </c:pt>
                <c:pt idx="335">
                  <c:v>3.36</c:v>
                </c:pt>
                <c:pt idx="336">
                  <c:v>3.37</c:v>
                </c:pt>
                <c:pt idx="337">
                  <c:v>3.38</c:v>
                </c:pt>
                <c:pt idx="338">
                  <c:v>3.39</c:v>
                </c:pt>
                <c:pt idx="339">
                  <c:v>3.4</c:v>
                </c:pt>
                <c:pt idx="340">
                  <c:v>3.41</c:v>
                </c:pt>
                <c:pt idx="341">
                  <c:v>3.42</c:v>
                </c:pt>
                <c:pt idx="342">
                  <c:v>3.43</c:v>
                </c:pt>
                <c:pt idx="343">
                  <c:v>3.44</c:v>
                </c:pt>
                <c:pt idx="344">
                  <c:v>3.45</c:v>
                </c:pt>
                <c:pt idx="345">
                  <c:v>3.46</c:v>
                </c:pt>
                <c:pt idx="346">
                  <c:v>3.47</c:v>
                </c:pt>
                <c:pt idx="347">
                  <c:v>3.48</c:v>
                </c:pt>
                <c:pt idx="348">
                  <c:v>3.49</c:v>
                </c:pt>
                <c:pt idx="349">
                  <c:v>3.5</c:v>
                </c:pt>
                <c:pt idx="350">
                  <c:v>3.51</c:v>
                </c:pt>
                <c:pt idx="351">
                  <c:v>3.52</c:v>
                </c:pt>
                <c:pt idx="352">
                  <c:v>3.53</c:v>
                </c:pt>
                <c:pt idx="353">
                  <c:v>3.54</c:v>
                </c:pt>
                <c:pt idx="354">
                  <c:v>3.55</c:v>
                </c:pt>
                <c:pt idx="355">
                  <c:v>3.56</c:v>
                </c:pt>
                <c:pt idx="356">
                  <c:v>3.57</c:v>
                </c:pt>
                <c:pt idx="357">
                  <c:v>3.58</c:v>
                </c:pt>
                <c:pt idx="358">
                  <c:v>3.59</c:v>
                </c:pt>
                <c:pt idx="359">
                  <c:v>3.6</c:v>
                </c:pt>
                <c:pt idx="360">
                  <c:v>3.61</c:v>
                </c:pt>
                <c:pt idx="361">
                  <c:v>3.62</c:v>
                </c:pt>
                <c:pt idx="362">
                  <c:v>3.63</c:v>
                </c:pt>
                <c:pt idx="363">
                  <c:v>3.64</c:v>
                </c:pt>
                <c:pt idx="364">
                  <c:v>3.65</c:v>
                </c:pt>
                <c:pt idx="365">
                  <c:v>3.66</c:v>
                </c:pt>
                <c:pt idx="366">
                  <c:v>3.67</c:v>
                </c:pt>
                <c:pt idx="367">
                  <c:v>3.68</c:v>
                </c:pt>
                <c:pt idx="368">
                  <c:v>3.69</c:v>
                </c:pt>
                <c:pt idx="369">
                  <c:v>3.7</c:v>
                </c:pt>
                <c:pt idx="370">
                  <c:v>3.71</c:v>
                </c:pt>
                <c:pt idx="371">
                  <c:v>3.72</c:v>
                </c:pt>
                <c:pt idx="372">
                  <c:v>3.73</c:v>
                </c:pt>
                <c:pt idx="373">
                  <c:v>3.74</c:v>
                </c:pt>
                <c:pt idx="374">
                  <c:v>3.75</c:v>
                </c:pt>
                <c:pt idx="375">
                  <c:v>3.76</c:v>
                </c:pt>
                <c:pt idx="376">
                  <c:v>3.77</c:v>
                </c:pt>
                <c:pt idx="377">
                  <c:v>3.78</c:v>
                </c:pt>
                <c:pt idx="378">
                  <c:v>3.79</c:v>
                </c:pt>
                <c:pt idx="379">
                  <c:v>3.8</c:v>
                </c:pt>
                <c:pt idx="380">
                  <c:v>3.809999999999999</c:v>
                </c:pt>
                <c:pt idx="381">
                  <c:v>3.82</c:v>
                </c:pt>
                <c:pt idx="382">
                  <c:v>3.829999999999999</c:v>
                </c:pt>
                <c:pt idx="383">
                  <c:v>3.84</c:v>
                </c:pt>
                <c:pt idx="384">
                  <c:v>3.849999999999999</c:v>
                </c:pt>
                <c:pt idx="385">
                  <c:v>3.86</c:v>
                </c:pt>
                <c:pt idx="386">
                  <c:v>3.87</c:v>
                </c:pt>
                <c:pt idx="387">
                  <c:v>3.88</c:v>
                </c:pt>
                <c:pt idx="388">
                  <c:v>3.89</c:v>
                </c:pt>
                <c:pt idx="389">
                  <c:v>3.9</c:v>
                </c:pt>
                <c:pt idx="390">
                  <c:v>3.91</c:v>
                </c:pt>
                <c:pt idx="391">
                  <c:v>3.92</c:v>
                </c:pt>
                <c:pt idx="392">
                  <c:v>3.93</c:v>
                </c:pt>
                <c:pt idx="393">
                  <c:v>3.94</c:v>
                </c:pt>
                <c:pt idx="394">
                  <c:v>3.95</c:v>
                </c:pt>
                <c:pt idx="395">
                  <c:v>3.96</c:v>
                </c:pt>
                <c:pt idx="396">
                  <c:v>3.97</c:v>
                </c:pt>
                <c:pt idx="397">
                  <c:v>3.98</c:v>
                </c:pt>
                <c:pt idx="398">
                  <c:v>3.99</c:v>
                </c:pt>
                <c:pt idx="399">
                  <c:v>4.0</c:v>
                </c:pt>
                <c:pt idx="400">
                  <c:v>4.01</c:v>
                </c:pt>
                <c:pt idx="401">
                  <c:v>4.02</c:v>
                </c:pt>
                <c:pt idx="402">
                  <c:v>4.03</c:v>
                </c:pt>
                <c:pt idx="403">
                  <c:v>4.04</c:v>
                </c:pt>
                <c:pt idx="404">
                  <c:v>4.05</c:v>
                </c:pt>
                <c:pt idx="405">
                  <c:v>4.06</c:v>
                </c:pt>
                <c:pt idx="406">
                  <c:v>4.07</c:v>
                </c:pt>
                <c:pt idx="407">
                  <c:v>4.08</c:v>
                </c:pt>
                <c:pt idx="408">
                  <c:v>4.09</c:v>
                </c:pt>
                <c:pt idx="409">
                  <c:v>4.1</c:v>
                </c:pt>
                <c:pt idx="410">
                  <c:v>4.109999999999999</c:v>
                </c:pt>
                <c:pt idx="411">
                  <c:v>4.119999999999997</c:v>
                </c:pt>
                <c:pt idx="412">
                  <c:v>4.13</c:v>
                </c:pt>
                <c:pt idx="413">
                  <c:v>4.14</c:v>
                </c:pt>
                <c:pt idx="414">
                  <c:v>4.149999999999999</c:v>
                </c:pt>
                <c:pt idx="415">
                  <c:v>4.159999999999997</c:v>
                </c:pt>
                <c:pt idx="416">
                  <c:v>4.17</c:v>
                </c:pt>
                <c:pt idx="417">
                  <c:v>4.18</c:v>
                </c:pt>
                <c:pt idx="418">
                  <c:v>4.189999999999999</c:v>
                </c:pt>
                <c:pt idx="419">
                  <c:v>4.2</c:v>
                </c:pt>
                <c:pt idx="420">
                  <c:v>4.21</c:v>
                </c:pt>
                <c:pt idx="421">
                  <c:v>4.22</c:v>
                </c:pt>
                <c:pt idx="422">
                  <c:v>4.23</c:v>
                </c:pt>
                <c:pt idx="423">
                  <c:v>4.24</c:v>
                </c:pt>
                <c:pt idx="424">
                  <c:v>4.25</c:v>
                </c:pt>
                <c:pt idx="425">
                  <c:v>4.26</c:v>
                </c:pt>
                <c:pt idx="426">
                  <c:v>4.27</c:v>
                </c:pt>
                <c:pt idx="427">
                  <c:v>4.28</c:v>
                </c:pt>
                <c:pt idx="428">
                  <c:v>4.29</c:v>
                </c:pt>
                <c:pt idx="429">
                  <c:v>4.3</c:v>
                </c:pt>
                <c:pt idx="430">
                  <c:v>4.31</c:v>
                </c:pt>
                <c:pt idx="431">
                  <c:v>4.319999999999998</c:v>
                </c:pt>
                <c:pt idx="432">
                  <c:v>4.33</c:v>
                </c:pt>
                <c:pt idx="433">
                  <c:v>4.34</c:v>
                </c:pt>
                <c:pt idx="434">
                  <c:v>4.35</c:v>
                </c:pt>
                <c:pt idx="435">
                  <c:v>4.359999999999998</c:v>
                </c:pt>
                <c:pt idx="436">
                  <c:v>4.37</c:v>
                </c:pt>
                <c:pt idx="437">
                  <c:v>4.38</c:v>
                </c:pt>
                <c:pt idx="438">
                  <c:v>4.39</c:v>
                </c:pt>
                <c:pt idx="439">
                  <c:v>4.4</c:v>
                </c:pt>
                <c:pt idx="440">
                  <c:v>4.41</c:v>
                </c:pt>
                <c:pt idx="441">
                  <c:v>4.42</c:v>
                </c:pt>
                <c:pt idx="442">
                  <c:v>4.430000000000002</c:v>
                </c:pt>
                <c:pt idx="443">
                  <c:v>4.44</c:v>
                </c:pt>
                <c:pt idx="444">
                  <c:v>4.45</c:v>
                </c:pt>
                <c:pt idx="445">
                  <c:v>4.46</c:v>
                </c:pt>
                <c:pt idx="446">
                  <c:v>4.470000000000002</c:v>
                </c:pt>
                <c:pt idx="447">
                  <c:v>4.48</c:v>
                </c:pt>
                <c:pt idx="448">
                  <c:v>4.49</c:v>
                </c:pt>
                <c:pt idx="449">
                  <c:v>4.5</c:v>
                </c:pt>
                <c:pt idx="450">
                  <c:v>4.51</c:v>
                </c:pt>
                <c:pt idx="451">
                  <c:v>4.52</c:v>
                </c:pt>
                <c:pt idx="452">
                  <c:v>4.53</c:v>
                </c:pt>
                <c:pt idx="453">
                  <c:v>4.54</c:v>
                </c:pt>
                <c:pt idx="454">
                  <c:v>4.55</c:v>
                </c:pt>
                <c:pt idx="455">
                  <c:v>4.56</c:v>
                </c:pt>
                <c:pt idx="456">
                  <c:v>4.57</c:v>
                </c:pt>
                <c:pt idx="457">
                  <c:v>4.58</c:v>
                </c:pt>
                <c:pt idx="458">
                  <c:v>4.59</c:v>
                </c:pt>
                <c:pt idx="459">
                  <c:v>4.6</c:v>
                </c:pt>
                <c:pt idx="460">
                  <c:v>4.609999999999998</c:v>
                </c:pt>
                <c:pt idx="461">
                  <c:v>4.619999999999996</c:v>
                </c:pt>
                <c:pt idx="462">
                  <c:v>4.63</c:v>
                </c:pt>
                <c:pt idx="463">
                  <c:v>4.64</c:v>
                </c:pt>
                <c:pt idx="464">
                  <c:v>4.649999999999999</c:v>
                </c:pt>
                <c:pt idx="465">
                  <c:v>4.659999999999997</c:v>
                </c:pt>
                <c:pt idx="466">
                  <c:v>4.67</c:v>
                </c:pt>
                <c:pt idx="467">
                  <c:v>4.68</c:v>
                </c:pt>
                <c:pt idx="468">
                  <c:v>4.689999999999999</c:v>
                </c:pt>
                <c:pt idx="469">
                  <c:v>4.7</c:v>
                </c:pt>
                <c:pt idx="470">
                  <c:v>4.71</c:v>
                </c:pt>
                <c:pt idx="471">
                  <c:v>4.72</c:v>
                </c:pt>
                <c:pt idx="472">
                  <c:v>4.73</c:v>
                </c:pt>
                <c:pt idx="473">
                  <c:v>4.74</c:v>
                </c:pt>
                <c:pt idx="474">
                  <c:v>4.75</c:v>
                </c:pt>
                <c:pt idx="475">
                  <c:v>4.76</c:v>
                </c:pt>
                <c:pt idx="476">
                  <c:v>4.769999999999999</c:v>
                </c:pt>
                <c:pt idx="477">
                  <c:v>4.78</c:v>
                </c:pt>
                <c:pt idx="478">
                  <c:v>4.79</c:v>
                </c:pt>
                <c:pt idx="479">
                  <c:v>4.8</c:v>
                </c:pt>
                <c:pt idx="480">
                  <c:v>4.81</c:v>
                </c:pt>
                <c:pt idx="481">
                  <c:v>4.819999999999998</c:v>
                </c:pt>
                <c:pt idx="482">
                  <c:v>4.83</c:v>
                </c:pt>
                <c:pt idx="483">
                  <c:v>4.84</c:v>
                </c:pt>
                <c:pt idx="484">
                  <c:v>4.85</c:v>
                </c:pt>
                <c:pt idx="485">
                  <c:v>4.859999999999998</c:v>
                </c:pt>
                <c:pt idx="486">
                  <c:v>4.87</c:v>
                </c:pt>
                <c:pt idx="487">
                  <c:v>4.88</c:v>
                </c:pt>
                <c:pt idx="488">
                  <c:v>4.89</c:v>
                </c:pt>
                <c:pt idx="489">
                  <c:v>4.9</c:v>
                </c:pt>
                <c:pt idx="490">
                  <c:v>4.91</c:v>
                </c:pt>
                <c:pt idx="491">
                  <c:v>4.92</c:v>
                </c:pt>
                <c:pt idx="492">
                  <c:v>4.930000000000002</c:v>
                </c:pt>
                <c:pt idx="493">
                  <c:v>4.94</c:v>
                </c:pt>
                <c:pt idx="494">
                  <c:v>4.95</c:v>
                </c:pt>
                <c:pt idx="495">
                  <c:v>4.96</c:v>
                </c:pt>
                <c:pt idx="496">
                  <c:v>4.970000000000002</c:v>
                </c:pt>
                <c:pt idx="497">
                  <c:v>4.98</c:v>
                </c:pt>
                <c:pt idx="498">
                  <c:v>4.99</c:v>
                </c:pt>
                <c:pt idx="499">
                  <c:v>5.0</c:v>
                </c:pt>
                <c:pt idx="500">
                  <c:v>5.01</c:v>
                </c:pt>
                <c:pt idx="501">
                  <c:v>5.02</c:v>
                </c:pt>
                <c:pt idx="502">
                  <c:v>5.03</c:v>
                </c:pt>
                <c:pt idx="503">
                  <c:v>5.04</c:v>
                </c:pt>
                <c:pt idx="504">
                  <c:v>5.05</c:v>
                </c:pt>
                <c:pt idx="505">
                  <c:v>5.06</c:v>
                </c:pt>
                <c:pt idx="506">
                  <c:v>5.07</c:v>
                </c:pt>
                <c:pt idx="507">
                  <c:v>5.08</c:v>
                </c:pt>
                <c:pt idx="508">
                  <c:v>5.09</c:v>
                </c:pt>
                <c:pt idx="509">
                  <c:v>5.1</c:v>
                </c:pt>
                <c:pt idx="510">
                  <c:v>5.109999999999999</c:v>
                </c:pt>
                <c:pt idx="511">
                  <c:v>5.119999999999997</c:v>
                </c:pt>
                <c:pt idx="512">
                  <c:v>5.13</c:v>
                </c:pt>
                <c:pt idx="513">
                  <c:v>5.14</c:v>
                </c:pt>
                <c:pt idx="514">
                  <c:v>5.149999999999999</c:v>
                </c:pt>
                <c:pt idx="515">
                  <c:v>5.159999999999997</c:v>
                </c:pt>
                <c:pt idx="516">
                  <c:v>5.17</c:v>
                </c:pt>
                <c:pt idx="517">
                  <c:v>5.18</c:v>
                </c:pt>
                <c:pt idx="518">
                  <c:v>5.189999999999999</c:v>
                </c:pt>
                <c:pt idx="519">
                  <c:v>5.2</c:v>
                </c:pt>
                <c:pt idx="520">
                  <c:v>5.21</c:v>
                </c:pt>
                <c:pt idx="521">
                  <c:v>5.22</c:v>
                </c:pt>
                <c:pt idx="522">
                  <c:v>5.23</c:v>
                </c:pt>
                <c:pt idx="523">
                  <c:v>5.24</c:v>
                </c:pt>
                <c:pt idx="524">
                  <c:v>5.25</c:v>
                </c:pt>
                <c:pt idx="525">
                  <c:v>5.26</c:v>
                </c:pt>
                <c:pt idx="526">
                  <c:v>5.270000000000001</c:v>
                </c:pt>
                <c:pt idx="527">
                  <c:v>5.28</c:v>
                </c:pt>
                <c:pt idx="528">
                  <c:v>5.29</c:v>
                </c:pt>
                <c:pt idx="529">
                  <c:v>5.3</c:v>
                </c:pt>
                <c:pt idx="530">
                  <c:v>5.31</c:v>
                </c:pt>
                <c:pt idx="531">
                  <c:v>5.319999999999998</c:v>
                </c:pt>
                <c:pt idx="532">
                  <c:v>5.33</c:v>
                </c:pt>
                <c:pt idx="533">
                  <c:v>5.34</c:v>
                </c:pt>
                <c:pt idx="534">
                  <c:v>5.35</c:v>
                </c:pt>
                <c:pt idx="535">
                  <c:v>5.359999999999998</c:v>
                </c:pt>
                <c:pt idx="536">
                  <c:v>5.37</c:v>
                </c:pt>
                <c:pt idx="537">
                  <c:v>5.38</c:v>
                </c:pt>
                <c:pt idx="538">
                  <c:v>5.39</c:v>
                </c:pt>
                <c:pt idx="539">
                  <c:v>5.4</c:v>
                </c:pt>
                <c:pt idx="540">
                  <c:v>5.41</c:v>
                </c:pt>
                <c:pt idx="541">
                  <c:v>5.42</c:v>
                </c:pt>
                <c:pt idx="542">
                  <c:v>5.430000000000002</c:v>
                </c:pt>
                <c:pt idx="543">
                  <c:v>5.44</c:v>
                </c:pt>
                <c:pt idx="544">
                  <c:v>5.45</c:v>
                </c:pt>
                <c:pt idx="545">
                  <c:v>5.46</c:v>
                </c:pt>
                <c:pt idx="546">
                  <c:v>5.470000000000002</c:v>
                </c:pt>
                <c:pt idx="547">
                  <c:v>5.48</c:v>
                </c:pt>
                <c:pt idx="548">
                  <c:v>5.49</c:v>
                </c:pt>
                <c:pt idx="549">
                  <c:v>5.5</c:v>
                </c:pt>
                <c:pt idx="550">
                  <c:v>5.51</c:v>
                </c:pt>
                <c:pt idx="551">
                  <c:v>5.52</c:v>
                </c:pt>
                <c:pt idx="552">
                  <c:v>5.53</c:v>
                </c:pt>
                <c:pt idx="553">
                  <c:v>5.54</c:v>
                </c:pt>
                <c:pt idx="554">
                  <c:v>5.55</c:v>
                </c:pt>
                <c:pt idx="555">
                  <c:v>5.56</c:v>
                </c:pt>
                <c:pt idx="556">
                  <c:v>5.57</c:v>
                </c:pt>
                <c:pt idx="557">
                  <c:v>5.58</c:v>
                </c:pt>
                <c:pt idx="558">
                  <c:v>5.59</c:v>
                </c:pt>
                <c:pt idx="559">
                  <c:v>5.6</c:v>
                </c:pt>
                <c:pt idx="560">
                  <c:v>5.609999999999998</c:v>
                </c:pt>
                <c:pt idx="561">
                  <c:v>5.619999999999996</c:v>
                </c:pt>
                <c:pt idx="562">
                  <c:v>5.63</c:v>
                </c:pt>
                <c:pt idx="563">
                  <c:v>5.64</c:v>
                </c:pt>
                <c:pt idx="564">
                  <c:v>5.649999999999999</c:v>
                </c:pt>
                <c:pt idx="565">
                  <c:v>5.659999999999997</c:v>
                </c:pt>
                <c:pt idx="566">
                  <c:v>5.67</c:v>
                </c:pt>
                <c:pt idx="567">
                  <c:v>5.68</c:v>
                </c:pt>
                <c:pt idx="568">
                  <c:v>5.689999999999999</c:v>
                </c:pt>
                <c:pt idx="569">
                  <c:v>5.7</c:v>
                </c:pt>
                <c:pt idx="570">
                  <c:v>5.71</c:v>
                </c:pt>
                <c:pt idx="571">
                  <c:v>5.72</c:v>
                </c:pt>
                <c:pt idx="572">
                  <c:v>5.73</c:v>
                </c:pt>
                <c:pt idx="573">
                  <c:v>5.74</c:v>
                </c:pt>
                <c:pt idx="574">
                  <c:v>5.75</c:v>
                </c:pt>
                <c:pt idx="575">
                  <c:v>5.76</c:v>
                </c:pt>
                <c:pt idx="576">
                  <c:v>5.770000000000001</c:v>
                </c:pt>
                <c:pt idx="577">
                  <c:v>5.78</c:v>
                </c:pt>
                <c:pt idx="578">
                  <c:v>5.79</c:v>
                </c:pt>
                <c:pt idx="579">
                  <c:v>5.8</c:v>
                </c:pt>
                <c:pt idx="580">
                  <c:v>5.81</c:v>
                </c:pt>
                <c:pt idx="581">
                  <c:v>5.819999999999998</c:v>
                </c:pt>
                <c:pt idx="582">
                  <c:v>5.83</c:v>
                </c:pt>
                <c:pt idx="583">
                  <c:v>5.84</c:v>
                </c:pt>
                <c:pt idx="584">
                  <c:v>5.85</c:v>
                </c:pt>
                <c:pt idx="585">
                  <c:v>5.859999999999998</c:v>
                </c:pt>
                <c:pt idx="586">
                  <c:v>5.87</c:v>
                </c:pt>
                <c:pt idx="587">
                  <c:v>5.88</c:v>
                </c:pt>
                <c:pt idx="588">
                  <c:v>5.89</c:v>
                </c:pt>
                <c:pt idx="589">
                  <c:v>5.9</c:v>
                </c:pt>
                <c:pt idx="590">
                  <c:v>5.91</c:v>
                </c:pt>
                <c:pt idx="591">
                  <c:v>5.92</c:v>
                </c:pt>
                <c:pt idx="592">
                  <c:v>5.930000000000002</c:v>
                </c:pt>
                <c:pt idx="593">
                  <c:v>5.94</c:v>
                </c:pt>
                <c:pt idx="594">
                  <c:v>5.95</c:v>
                </c:pt>
                <c:pt idx="595">
                  <c:v>5.96</c:v>
                </c:pt>
                <c:pt idx="596">
                  <c:v>5.970000000000002</c:v>
                </c:pt>
                <c:pt idx="597">
                  <c:v>5.98</c:v>
                </c:pt>
                <c:pt idx="598">
                  <c:v>5.99</c:v>
                </c:pt>
                <c:pt idx="599">
                  <c:v>6.0</c:v>
                </c:pt>
                <c:pt idx="600">
                  <c:v>6.01</c:v>
                </c:pt>
                <c:pt idx="601">
                  <c:v>6.02</c:v>
                </c:pt>
                <c:pt idx="602">
                  <c:v>6.03</c:v>
                </c:pt>
                <c:pt idx="603">
                  <c:v>6.04</c:v>
                </c:pt>
                <c:pt idx="604">
                  <c:v>6.05000000000001</c:v>
                </c:pt>
                <c:pt idx="605">
                  <c:v>6.06</c:v>
                </c:pt>
                <c:pt idx="606">
                  <c:v>6.07</c:v>
                </c:pt>
                <c:pt idx="607">
                  <c:v>6.08</c:v>
                </c:pt>
                <c:pt idx="608">
                  <c:v>6.09</c:v>
                </c:pt>
                <c:pt idx="609">
                  <c:v>6.1</c:v>
                </c:pt>
                <c:pt idx="610">
                  <c:v>6.109999999999999</c:v>
                </c:pt>
                <c:pt idx="611">
                  <c:v>6.119999999999997</c:v>
                </c:pt>
                <c:pt idx="612">
                  <c:v>6.13000000000001</c:v>
                </c:pt>
                <c:pt idx="613">
                  <c:v>6.14</c:v>
                </c:pt>
                <c:pt idx="614">
                  <c:v>6.149999999999999</c:v>
                </c:pt>
                <c:pt idx="615">
                  <c:v>6.159999999999997</c:v>
                </c:pt>
                <c:pt idx="616">
                  <c:v>6.17</c:v>
                </c:pt>
                <c:pt idx="617">
                  <c:v>6.18</c:v>
                </c:pt>
                <c:pt idx="618">
                  <c:v>6.189999999999999</c:v>
                </c:pt>
                <c:pt idx="619">
                  <c:v>6.2</c:v>
                </c:pt>
                <c:pt idx="620">
                  <c:v>6.21000000000001</c:v>
                </c:pt>
                <c:pt idx="621">
                  <c:v>6.22</c:v>
                </c:pt>
                <c:pt idx="622">
                  <c:v>6.23</c:v>
                </c:pt>
                <c:pt idx="623">
                  <c:v>6.24</c:v>
                </c:pt>
                <c:pt idx="624">
                  <c:v>6.25</c:v>
                </c:pt>
                <c:pt idx="625">
                  <c:v>6.26000000000001</c:v>
                </c:pt>
                <c:pt idx="626">
                  <c:v>6.270000000000001</c:v>
                </c:pt>
                <c:pt idx="627">
                  <c:v>6.28</c:v>
                </c:pt>
                <c:pt idx="628">
                  <c:v>6.29000000000001</c:v>
                </c:pt>
                <c:pt idx="629">
                  <c:v>6.30000000000001</c:v>
                </c:pt>
                <c:pt idx="630">
                  <c:v>6.31</c:v>
                </c:pt>
                <c:pt idx="631">
                  <c:v>6.319999999999998</c:v>
                </c:pt>
                <c:pt idx="632">
                  <c:v>6.33</c:v>
                </c:pt>
                <c:pt idx="633">
                  <c:v>6.34000000000001</c:v>
                </c:pt>
                <c:pt idx="634">
                  <c:v>6.35</c:v>
                </c:pt>
                <c:pt idx="635">
                  <c:v>6.359999999999998</c:v>
                </c:pt>
                <c:pt idx="636">
                  <c:v>6.37000000000001</c:v>
                </c:pt>
                <c:pt idx="637">
                  <c:v>6.38000000000001</c:v>
                </c:pt>
                <c:pt idx="638">
                  <c:v>6.39</c:v>
                </c:pt>
                <c:pt idx="639">
                  <c:v>6.4</c:v>
                </c:pt>
                <c:pt idx="640">
                  <c:v>6.41</c:v>
                </c:pt>
                <c:pt idx="641">
                  <c:v>6.42000000000001</c:v>
                </c:pt>
                <c:pt idx="642">
                  <c:v>6.430000000000002</c:v>
                </c:pt>
                <c:pt idx="643">
                  <c:v>6.44</c:v>
                </c:pt>
                <c:pt idx="644">
                  <c:v>6.45000000000001</c:v>
                </c:pt>
                <c:pt idx="645">
                  <c:v>6.46000000000001</c:v>
                </c:pt>
                <c:pt idx="646">
                  <c:v>6.470000000000002</c:v>
                </c:pt>
                <c:pt idx="647">
                  <c:v>6.48</c:v>
                </c:pt>
                <c:pt idx="648">
                  <c:v>6.49</c:v>
                </c:pt>
                <c:pt idx="649">
                  <c:v>6.50000000000001</c:v>
                </c:pt>
                <c:pt idx="650">
                  <c:v>6.51000000000001</c:v>
                </c:pt>
                <c:pt idx="651">
                  <c:v>6.52</c:v>
                </c:pt>
                <c:pt idx="652">
                  <c:v>6.53000000000001</c:v>
                </c:pt>
                <c:pt idx="653">
                  <c:v>6.54000000000001</c:v>
                </c:pt>
                <c:pt idx="654">
                  <c:v>6.55000000000001</c:v>
                </c:pt>
                <c:pt idx="655">
                  <c:v>6.56</c:v>
                </c:pt>
                <c:pt idx="656">
                  <c:v>6.57</c:v>
                </c:pt>
                <c:pt idx="657">
                  <c:v>6.58000000000001</c:v>
                </c:pt>
                <c:pt idx="658">
                  <c:v>6.59000000000001</c:v>
                </c:pt>
                <c:pt idx="659">
                  <c:v>6.6</c:v>
                </c:pt>
                <c:pt idx="660">
                  <c:v>6.610000000000006</c:v>
                </c:pt>
                <c:pt idx="661">
                  <c:v>6.620000000000004</c:v>
                </c:pt>
                <c:pt idx="662">
                  <c:v>6.63000000000001</c:v>
                </c:pt>
                <c:pt idx="663">
                  <c:v>6.64</c:v>
                </c:pt>
                <c:pt idx="664">
                  <c:v>6.649999999999999</c:v>
                </c:pt>
                <c:pt idx="665">
                  <c:v>6.660000000000005</c:v>
                </c:pt>
                <c:pt idx="666">
                  <c:v>6.67000000000001</c:v>
                </c:pt>
                <c:pt idx="667">
                  <c:v>6.68</c:v>
                </c:pt>
                <c:pt idx="668">
                  <c:v>6.690000000000007</c:v>
                </c:pt>
                <c:pt idx="669">
                  <c:v>6.70000000000001</c:v>
                </c:pt>
                <c:pt idx="670">
                  <c:v>6.71000000000001</c:v>
                </c:pt>
                <c:pt idx="671">
                  <c:v>6.72</c:v>
                </c:pt>
                <c:pt idx="672">
                  <c:v>6.73</c:v>
                </c:pt>
                <c:pt idx="673">
                  <c:v>6.74000000000001</c:v>
                </c:pt>
                <c:pt idx="674">
                  <c:v>6.75000000000001</c:v>
                </c:pt>
                <c:pt idx="675">
                  <c:v>6.760000000000009</c:v>
                </c:pt>
                <c:pt idx="676">
                  <c:v>6.77000000000001</c:v>
                </c:pt>
                <c:pt idx="677">
                  <c:v>6.78000000000001</c:v>
                </c:pt>
                <c:pt idx="678">
                  <c:v>6.79000000000001</c:v>
                </c:pt>
                <c:pt idx="679">
                  <c:v>6.80000000000001</c:v>
                </c:pt>
                <c:pt idx="680">
                  <c:v>6.81</c:v>
                </c:pt>
                <c:pt idx="681">
                  <c:v>6.820000000000006</c:v>
                </c:pt>
                <c:pt idx="682">
                  <c:v>6.83000000000001</c:v>
                </c:pt>
                <c:pt idx="683">
                  <c:v>6.84000000000001</c:v>
                </c:pt>
                <c:pt idx="684">
                  <c:v>6.850000000000008</c:v>
                </c:pt>
                <c:pt idx="685">
                  <c:v>6.860000000000006</c:v>
                </c:pt>
                <c:pt idx="686">
                  <c:v>6.87000000000001</c:v>
                </c:pt>
                <c:pt idx="687">
                  <c:v>6.88000000000001</c:v>
                </c:pt>
                <c:pt idx="688">
                  <c:v>6.89</c:v>
                </c:pt>
                <c:pt idx="689">
                  <c:v>6.90000000000001</c:v>
                </c:pt>
                <c:pt idx="690">
                  <c:v>6.91000000000001</c:v>
                </c:pt>
                <c:pt idx="691">
                  <c:v>6.92000000000001</c:v>
                </c:pt>
                <c:pt idx="692">
                  <c:v>6.93000000000001</c:v>
                </c:pt>
                <c:pt idx="693">
                  <c:v>6.94000000000001</c:v>
                </c:pt>
                <c:pt idx="694">
                  <c:v>6.95000000000001</c:v>
                </c:pt>
                <c:pt idx="695">
                  <c:v>6.96000000000001</c:v>
                </c:pt>
                <c:pt idx="696">
                  <c:v>6.970000000000002</c:v>
                </c:pt>
                <c:pt idx="697">
                  <c:v>6.98000000000001</c:v>
                </c:pt>
                <c:pt idx="698">
                  <c:v>6.99000000000001</c:v>
                </c:pt>
                <c:pt idx="699">
                  <c:v>7.00000000000001</c:v>
                </c:pt>
                <c:pt idx="700">
                  <c:v>7.01000000000001</c:v>
                </c:pt>
                <c:pt idx="701">
                  <c:v>7.020000000000008</c:v>
                </c:pt>
                <c:pt idx="702">
                  <c:v>7.03000000000001</c:v>
                </c:pt>
                <c:pt idx="703">
                  <c:v>7.04000000000001</c:v>
                </c:pt>
                <c:pt idx="704">
                  <c:v>7.05000000000001</c:v>
                </c:pt>
                <c:pt idx="705">
                  <c:v>7.060000000000008</c:v>
                </c:pt>
                <c:pt idx="706">
                  <c:v>7.07000000000001</c:v>
                </c:pt>
                <c:pt idx="707">
                  <c:v>7.08000000000001</c:v>
                </c:pt>
                <c:pt idx="708">
                  <c:v>7.09000000000001</c:v>
                </c:pt>
                <c:pt idx="709">
                  <c:v>7.100000000000009</c:v>
                </c:pt>
                <c:pt idx="710">
                  <c:v>7.110000000000007</c:v>
                </c:pt>
                <c:pt idx="711">
                  <c:v>7.120000000000005</c:v>
                </c:pt>
                <c:pt idx="712">
                  <c:v>7.13000000000001</c:v>
                </c:pt>
                <c:pt idx="713">
                  <c:v>7.140000000000009</c:v>
                </c:pt>
                <c:pt idx="714">
                  <c:v>7.150000000000007</c:v>
                </c:pt>
                <c:pt idx="715">
                  <c:v>7.160000000000005</c:v>
                </c:pt>
                <c:pt idx="716">
                  <c:v>7.17000000000001</c:v>
                </c:pt>
                <c:pt idx="717">
                  <c:v>7.180000000000009</c:v>
                </c:pt>
                <c:pt idx="718">
                  <c:v>7.190000000000007</c:v>
                </c:pt>
                <c:pt idx="719">
                  <c:v>7.20000000000001</c:v>
                </c:pt>
                <c:pt idx="720">
                  <c:v>7.21000000000001</c:v>
                </c:pt>
                <c:pt idx="721">
                  <c:v>7.22000000000001</c:v>
                </c:pt>
                <c:pt idx="722">
                  <c:v>7.23000000000001</c:v>
                </c:pt>
                <c:pt idx="723">
                  <c:v>7.24000000000001</c:v>
                </c:pt>
                <c:pt idx="724">
                  <c:v>7.25000000000001</c:v>
                </c:pt>
                <c:pt idx="725">
                  <c:v>7.26000000000001</c:v>
                </c:pt>
                <c:pt idx="726">
                  <c:v>7.27000000000001</c:v>
                </c:pt>
                <c:pt idx="727">
                  <c:v>7.28000000000001</c:v>
                </c:pt>
                <c:pt idx="728">
                  <c:v>7.29000000000001</c:v>
                </c:pt>
                <c:pt idx="729">
                  <c:v>7.30000000000001</c:v>
                </c:pt>
                <c:pt idx="730">
                  <c:v>7.310000000000008</c:v>
                </c:pt>
                <c:pt idx="731">
                  <c:v>7.320000000000006</c:v>
                </c:pt>
                <c:pt idx="732">
                  <c:v>7.33000000000001</c:v>
                </c:pt>
                <c:pt idx="733">
                  <c:v>7.34000000000001</c:v>
                </c:pt>
                <c:pt idx="734">
                  <c:v>7.350000000000008</c:v>
                </c:pt>
                <c:pt idx="735">
                  <c:v>7.360000000000006</c:v>
                </c:pt>
                <c:pt idx="736">
                  <c:v>7.37000000000001</c:v>
                </c:pt>
                <c:pt idx="737">
                  <c:v>7.38000000000001</c:v>
                </c:pt>
                <c:pt idx="738">
                  <c:v>7.390000000000009</c:v>
                </c:pt>
                <c:pt idx="739">
                  <c:v>7.40000000000001</c:v>
                </c:pt>
                <c:pt idx="740">
                  <c:v>7.41000000000001</c:v>
                </c:pt>
                <c:pt idx="741">
                  <c:v>7.42000000000001</c:v>
                </c:pt>
                <c:pt idx="742">
                  <c:v>7.43000000000001</c:v>
                </c:pt>
                <c:pt idx="743">
                  <c:v>7.44000000000001</c:v>
                </c:pt>
                <c:pt idx="744">
                  <c:v>7.45000000000001</c:v>
                </c:pt>
                <c:pt idx="745">
                  <c:v>7.46000000000001</c:v>
                </c:pt>
                <c:pt idx="746">
                  <c:v>7.47000000000001</c:v>
                </c:pt>
                <c:pt idx="747">
                  <c:v>7.48000000000001</c:v>
                </c:pt>
                <c:pt idx="748">
                  <c:v>7.49000000000001</c:v>
                </c:pt>
                <c:pt idx="749">
                  <c:v>7.50000000000001</c:v>
                </c:pt>
                <c:pt idx="750">
                  <c:v>7.51000000000001</c:v>
                </c:pt>
                <c:pt idx="751">
                  <c:v>7.520000000000008</c:v>
                </c:pt>
                <c:pt idx="752">
                  <c:v>7.53000000000001</c:v>
                </c:pt>
                <c:pt idx="753">
                  <c:v>7.54000000000001</c:v>
                </c:pt>
                <c:pt idx="754">
                  <c:v>7.55000000000001</c:v>
                </c:pt>
                <c:pt idx="755">
                  <c:v>7.560000000000008</c:v>
                </c:pt>
                <c:pt idx="756">
                  <c:v>7.57000000000001</c:v>
                </c:pt>
                <c:pt idx="757">
                  <c:v>7.58000000000001</c:v>
                </c:pt>
                <c:pt idx="758">
                  <c:v>7.59000000000001</c:v>
                </c:pt>
                <c:pt idx="759">
                  <c:v>7.600000000000008</c:v>
                </c:pt>
                <c:pt idx="760">
                  <c:v>7.610000000000006</c:v>
                </c:pt>
                <c:pt idx="761">
                  <c:v>7.620000000000004</c:v>
                </c:pt>
                <c:pt idx="762">
                  <c:v>7.63000000000001</c:v>
                </c:pt>
                <c:pt idx="763">
                  <c:v>7.640000000000009</c:v>
                </c:pt>
                <c:pt idx="764">
                  <c:v>7.650000000000007</c:v>
                </c:pt>
                <c:pt idx="765">
                  <c:v>7.660000000000005</c:v>
                </c:pt>
                <c:pt idx="766">
                  <c:v>7.67000000000001</c:v>
                </c:pt>
                <c:pt idx="767">
                  <c:v>7.680000000000009</c:v>
                </c:pt>
                <c:pt idx="768">
                  <c:v>7.690000000000007</c:v>
                </c:pt>
                <c:pt idx="769">
                  <c:v>7.70000000000001</c:v>
                </c:pt>
                <c:pt idx="770">
                  <c:v>7.71000000000001</c:v>
                </c:pt>
                <c:pt idx="771">
                  <c:v>7.720000000000009</c:v>
                </c:pt>
                <c:pt idx="772">
                  <c:v>7.73000000000001</c:v>
                </c:pt>
                <c:pt idx="773">
                  <c:v>7.74000000000001</c:v>
                </c:pt>
                <c:pt idx="774">
                  <c:v>7.75000000000001</c:v>
                </c:pt>
                <c:pt idx="775">
                  <c:v>7.760000000000009</c:v>
                </c:pt>
                <c:pt idx="776">
                  <c:v>7.77000000000001</c:v>
                </c:pt>
                <c:pt idx="777">
                  <c:v>7.78000000000001</c:v>
                </c:pt>
                <c:pt idx="778">
                  <c:v>7.79000000000001</c:v>
                </c:pt>
                <c:pt idx="779">
                  <c:v>7.80000000000001</c:v>
                </c:pt>
                <c:pt idx="780">
                  <c:v>7.810000000000008</c:v>
                </c:pt>
                <c:pt idx="781">
                  <c:v>7.820000000000006</c:v>
                </c:pt>
                <c:pt idx="782">
                  <c:v>7.83000000000001</c:v>
                </c:pt>
                <c:pt idx="783">
                  <c:v>7.84000000000001</c:v>
                </c:pt>
                <c:pt idx="784">
                  <c:v>7.850000000000008</c:v>
                </c:pt>
                <c:pt idx="785">
                  <c:v>7.860000000000006</c:v>
                </c:pt>
                <c:pt idx="786">
                  <c:v>7.87000000000001</c:v>
                </c:pt>
                <c:pt idx="787">
                  <c:v>7.88000000000001</c:v>
                </c:pt>
                <c:pt idx="788">
                  <c:v>7.890000000000009</c:v>
                </c:pt>
                <c:pt idx="789">
                  <c:v>7.90000000000001</c:v>
                </c:pt>
                <c:pt idx="790">
                  <c:v>7.91000000000001</c:v>
                </c:pt>
                <c:pt idx="791">
                  <c:v>7.92000000000001</c:v>
                </c:pt>
                <c:pt idx="792">
                  <c:v>7.93000000000001</c:v>
                </c:pt>
                <c:pt idx="793">
                  <c:v>7.94000000000001</c:v>
                </c:pt>
                <c:pt idx="794">
                  <c:v>7.95000000000001</c:v>
                </c:pt>
                <c:pt idx="795">
                  <c:v>7.96000000000001</c:v>
                </c:pt>
                <c:pt idx="796">
                  <c:v>7.97000000000001</c:v>
                </c:pt>
                <c:pt idx="797">
                  <c:v>7.98000000000001</c:v>
                </c:pt>
                <c:pt idx="798">
                  <c:v>7.99000000000001</c:v>
                </c:pt>
                <c:pt idx="799">
                  <c:v>8.00000000000001</c:v>
                </c:pt>
                <c:pt idx="800">
                  <c:v>8.01000000000001</c:v>
                </c:pt>
                <c:pt idx="801">
                  <c:v>8.02000000000001</c:v>
                </c:pt>
                <c:pt idx="802">
                  <c:v>8.03000000000001</c:v>
                </c:pt>
                <c:pt idx="803">
                  <c:v>8.040000000000008</c:v>
                </c:pt>
                <c:pt idx="804">
                  <c:v>8.05000000000001</c:v>
                </c:pt>
                <c:pt idx="805">
                  <c:v>8.06000000000001</c:v>
                </c:pt>
                <c:pt idx="806">
                  <c:v>8.07000000000001</c:v>
                </c:pt>
                <c:pt idx="807">
                  <c:v>8.08000000000001</c:v>
                </c:pt>
                <c:pt idx="808">
                  <c:v>8.09000000000001</c:v>
                </c:pt>
                <c:pt idx="809">
                  <c:v>8.10000000000001</c:v>
                </c:pt>
                <c:pt idx="810">
                  <c:v>8.11000000000001</c:v>
                </c:pt>
                <c:pt idx="811">
                  <c:v>8.12000000000001</c:v>
                </c:pt>
                <c:pt idx="812">
                  <c:v>8.130000000000008</c:v>
                </c:pt>
                <c:pt idx="813">
                  <c:v>8.140000000000006</c:v>
                </c:pt>
                <c:pt idx="814">
                  <c:v>8.15000000000001</c:v>
                </c:pt>
                <c:pt idx="815">
                  <c:v>8.16000000000001</c:v>
                </c:pt>
                <c:pt idx="816">
                  <c:v>8.17000000000001</c:v>
                </c:pt>
                <c:pt idx="817">
                  <c:v>8.18000000000001</c:v>
                </c:pt>
                <c:pt idx="818">
                  <c:v>8.19000000000001</c:v>
                </c:pt>
                <c:pt idx="819">
                  <c:v>8.20000000000001</c:v>
                </c:pt>
                <c:pt idx="820">
                  <c:v>8.210000000000008</c:v>
                </c:pt>
                <c:pt idx="821">
                  <c:v>8.219999999999998</c:v>
                </c:pt>
                <c:pt idx="822">
                  <c:v>8.23</c:v>
                </c:pt>
                <c:pt idx="823">
                  <c:v>8.240000000000011</c:v>
                </c:pt>
                <c:pt idx="824">
                  <c:v>8.25000000000001</c:v>
                </c:pt>
                <c:pt idx="825">
                  <c:v>8.26000000000001</c:v>
                </c:pt>
                <c:pt idx="826">
                  <c:v>8.27000000000001</c:v>
                </c:pt>
                <c:pt idx="827">
                  <c:v>8.28000000000001</c:v>
                </c:pt>
                <c:pt idx="828">
                  <c:v>8.290000000000008</c:v>
                </c:pt>
                <c:pt idx="829">
                  <c:v>8.30000000000001</c:v>
                </c:pt>
                <c:pt idx="830">
                  <c:v>8.31000000000001</c:v>
                </c:pt>
                <c:pt idx="831">
                  <c:v>8.32000000000001</c:v>
                </c:pt>
                <c:pt idx="832">
                  <c:v>8.33000000000001</c:v>
                </c:pt>
                <c:pt idx="833">
                  <c:v>8.34000000000001</c:v>
                </c:pt>
                <c:pt idx="834">
                  <c:v>8.350000000000022</c:v>
                </c:pt>
                <c:pt idx="835">
                  <c:v>8.36000000000002</c:v>
                </c:pt>
                <c:pt idx="836">
                  <c:v>8.37000000000002</c:v>
                </c:pt>
                <c:pt idx="837">
                  <c:v>8.38000000000001</c:v>
                </c:pt>
                <c:pt idx="838">
                  <c:v>8.39000000000001</c:v>
                </c:pt>
                <c:pt idx="839">
                  <c:v>8.40000000000001</c:v>
                </c:pt>
                <c:pt idx="840">
                  <c:v>8.41000000000001</c:v>
                </c:pt>
                <c:pt idx="841">
                  <c:v>8.42000000000001</c:v>
                </c:pt>
                <c:pt idx="842">
                  <c:v>8.43000000000001</c:v>
                </c:pt>
                <c:pt idx="843">
                  <c:v>8.44000000000001</c:v>
                </c:pt>
                <c:pt idx="844">
                  <c:v>8.45000000000002</c:v>
                </c:pt>
                <c:pt idx="845">
                  <c:v>8.46000000000001</c:v>
                </c:pt>
                <c:pt idx="846">
                  <c:v>8.47000000000001</c:v>
                </c:pt>
                <c:pt idx="847">
                  <c:v>8.48000000000001</c:v>
                </c:pt>
                <c:pt idx="848">
                  <c:v>8.490000000000012</c:v>
                </c:pt>
                <c:pt idx="849">
                  <c:v>8.50000000000001</c:v>
                </c:pt>
                <c:pt idx="850">
                  <c:v>8.51000000000001</c:v>
                </c:pt>
                <c:pt idx="851">
                  <c:v>8.52000000000001</c:v>
                </c:pt>
                <c:pt idx="852">
                  <c:v>8.53000000000001</c:v>
                </c:pt>
                <c:pt idx="853">
                  <c:v>8.540000000000008</c:v>
                </c:pt>
                <c:pt idx="854">
                  <c:v>8.55000000000001</c:v>
                </c:pt>
                <c:pt idx="855">
                  <c:v>8.56000000000001</c:v>
                </c:pt>
                <c:pt idx="856">
                  <c:v>8.57000000000001</c:v>
                </c:pt>
                <c:pt idx="857">
                  <c:v>8.58000000000001</c:v>
                </c:pt>
                <c:pt idx="858">
                  <c:v>8.59000000000001</c:v>
                </c:pt>
                <c:pt idx="859">
                  <c:v>8.60000000000001</c:v>
                </c:pt>
                <c:pt idx="860">
                  <c:v>8.61000000000001</c:v>
                </c:pt>
                <c:pt idx="861">
                  <c:v>8.62000000000001</c:v>
                </c:pt>
                <c:pt idx="862">
                  <c:v>8.630000000000008</c:v>
                </c:pt>
                <c:pt idx="863">
                  <c:v>8.640000000000006</c:v>
                </c:pt>
                <c:pt idx="864">
                  <c:v>8.65000000000001</c:v>
                </c:pt>
                <c:pt idx="865">
                  <c:v>8.66000000000001</c:v>
                </c:pt>
                <c:pt idx="866">
                  <c:v>8.67000000000001</c:v>
                </c:pt>
                <c:pt idx="867">
                  <c:v>8.68000000000001</c:v>
                </c:pt>
                <c:pt idx="868">
                  <c:v>8.69000000000001</c:v>
                </c:pt>
                <c:pt idx="869">
                  <c:v>8.70000000000001</c:v>
                </c:pt>
                <c:pt idx="870">
                  <c:v>8.710000000000008</c:v>
                </c:pt>
                <c:pt idx="871">
                  <c:v>8.719999999999998</c:v>
                </c:pt>
                <c:pt idx="872">
                  <c:v>8.73</c:v>
                </c:pt>
                <c:pt idx="873">
                  <c:v>8.740000000000011</c:v>
                </c:pt>
                <c:pt idx="874">
                  <c:v>8.75000000000001</c:v>
                </c:pt>
                <c:pt idx="875">
                  <c:v>8.76000000000001</c:v>
                </c:pt>
                <c:pt idx="876">
                  <c:v>8.77000000000001</c:v>
                </c:pt>
                <c:pt idx="877">
                  <c:v>8.78000000000001</c:v>
                </c:pt>
                <c:pt idx="878">
                  <c:v>8.790000000000008</c:v>
                </c:pt>
                <c:pt idx="879">
                  <c:v>8.80000000000001</c:v>
                </c:pt>
                <c:pt idx="880">
                  <c:v>8.81000000000001</c:v>
                </c:pt>
                <c:pt idx="881">
                  <c:v>8.82000000000001</c:v>
                </c:pt>
                <c:pt idx="882">
                  <c:v>8.83000000000001</c:v>
                </c:pt>
                <c:pt idx="883">
                  <c:v>8.84000000000001</c:v>
                </c:pt>
                <c:pt idx="884">
                  <c:v>8.850000000000022</c:v>
                </c:pt>
                <c:pt idx="885">
                  <c:v>8.86000000000002</c:v>
                </c:pt>
                <c:pt idx="886">
                  <c:v>8.87000000000002</c:v>
                </c:pt>
                <c:pt idx="887">
                  <c:v>8.88000000000001</c:v>
                </c:pt>
                <c:pt idx="888">
                  <c:v>8.89000000000001</c:v>
                </c:pt>
                <c:pt idx="889">
                  <c:v>8.90000000000001</c:v>
                </c:pt>
                <c:pt idx="890">
                  <c:v>8.91000000000001</c:v>
                </c:pt>
                <c:pt idx="891">
                  <c:v>8.92000000000001</c:v>
                </c:pt>
                <c:pt idx="892">
                  <c:v>8.93000000000001</c:v>
                </c:pt>
                <c:pt idx="893">
                  <c:v>8.94000000000001</c:v>
                </c:pt>
                <c:pt idx="894">
                  <c:v>8.95000000000002</c:v>
                </c:pt>
                <c:pt idx="895">
                  <c:v>8.96000000000001</c:v>
                </c:pt>
                <c:pt idx="896">
                  <c:v>8.97000000000001</c:v>
                </c:pt>
                <c:pt idx="897">
                  <c:v>8.98000000000001</c:v>
                </c:pt>
                <c:pt idx="898">
                  <c:v>8.990000000000012</c:v>
                </c:pt>
              </c:numCache>
            </c:numRef>
          </c:xVal>
          <c:yVal>
            <c:numRef>
              <c:f>ЭталонныеСпектры!$B$13:$AHP$13</c:f>
              <c:numCache>
                <c:formatCode>General</c:formatCode>
                <c:ptCount val="899"/>
                <c:pt idx="0">
                  <c:v>138.529166666667</c:v>
                </c:pt>
                <c:pt idx="1">
                  <c:v>160.89</c:v>
                </c:pt>
                <c:pt idx="2">
                  <c:v>158.3475</c:v>
                </c:pt>
                <c:pt idx="3">
                  <c:v>154.1747222222208</c:v>
                </c:pt>
                <c:pt idx="4">
                  <c:v>203.6425</c:v>
                </c:pt>
                <c:pt idx="5">
                  <c:v>221.4222222222223</c:v>
                </c:pt>
                <c:pt idx="6">
                  <c:v>186.445833333333</c:v>
                </c:pt>
                <c:pt idx="7">
                  <c:v>383.833333333333</c:v>
                </c:pt>
                <c:pt idx="8">
                  <c:v>2619.69805555556</c:v>
                </c:pt>
                <c:pt idx="9">
                  <c:v>1115.64805555556</c:v>
                </c:pt>
                <c:pt idx="10">
                  <c:v>189.065833333333</c:v>
                </c:pt>
                <c:pt idx="11">
                  <c:v>111.4144444444446</c:v>
                </c:pt>
                <c:pt idx="12">
                  <c:v>119.654444444444</c:v>
                </c:pt>
                <c:pt idx="13">
                  <c:v>113.190277777778</c:v>
                </c:pt>
                <c:pt idx="14">
                  <c:v>130.056666666667</c:v>
                </c:pt>
                <c:pt idx="15">
                  <c:v>119.829166666667</c:v>
                </c:pt>
                <c:pt idx="16">
                  <c:v>124.0063888888882</c:v>
                </c:pt>
                <c:pt idx="17">
                  <c:v>112.142222222222</c:v>
                </c:pt>
                <c:pt idx="18">
                  <c:v>812.4022222222175</c:v>
                </c:pt>
                <c:pt idx="19">
                  <c:v>3388.65916666667</c:v>
                </c:pt>
                <c:pt idx="20">
                  <c:v>1646.011666666671</c:v>
                </c:pt>
                <c:pt idx="21">
                  <c:v>315.6933333333334</c:v>
                </c:pt>
                <c:pt idx="22">
                  <c:v>130.235833333333</c:v>
                </c:pt>
                <c:pt idx="23">
                  <c:v>109.8080555555554</c:v>
                </c:pt>
                <c:pt idx="24">
                  <c:v>113.936944444444</c:v>
                </c:pt>
                <c:pt idx="25">
                  <c:v>141.155833333333</c:v>
                </c:pt>
                <c:pt idx="26">
                  <c:v>224.9558333333342</c:v>
                </c:pt>
                <c:pt idx="27">
                  <c:v>196.6475</c:v>
                </c:pt>
                <c:pt idx="28">
                  <c:v>268.1586111111114</c:v>
                </c:pt>
                <c:pt idx="29">
                  <c:v>182.075</c:v>
                </c:pt>
                <c:pt idx="30">
                  <c:v>161.8163888888904</c:v>
                </c:pt>
                <c:pt idx="31">
                  <c:v>120.079722222221</c:v>
                </c:pt>
                <c:pt idx="32">
                  <c:v>101.8188888888882</c:v>
                </c:pt>
                <c:pt idx="33">
                  <c:v>105.449166666668</c:v>
                </c:pt>
                <c:pt idx="34">
                  <c:v>112.8786111111104</c:v>
                </c:pt>
                <c:pt idx="35">
                  <c:v>114.450555555556</c:v>
                </c:pt>
                <c:pt idx="36">
                  <c:v>128.4797222222209</c:v>
                </c:pt>
                <c:pt idx="37">
                  <c:v>124.041666666668</c:v>
                </c:pt>
                <c:pt idx="38">
                  <c:v>109.641111111111</c:v>
                </c:pt>
                <c:pt idx="39">
                  <c:v>106.960555555556</c:v>
                </c:pt>
                <c:pt idx="40">
                  <c:v>105.733333333333</c:v>
                </c:pt>
                <c:pt idx="41">
                  <c:v>106.274722222222</c:v>
                </c:pt>
                <c:pt idx="42">
                  <c:v>108.999722222222</c:v>
                </c:pt>
                <c:pt idx="43">
                  <c:v>111.584444444444</c:v>
                </c:pt>
                <c:pt idx="44">
                  <c:v>113.8525</c:v>
                </c:pt>
                <c:pt idx="45">
                  <c:v>111.033055555556</c:v>
                </c:pt>
                <c:pt idx="46">
                  <c:v>109.5388888888882</c:v>
                </c:pt>
                <c:pt idx="47">
                  <c:v>115.7472222222228</c:v>
                </c:pt>
                <c:pt idx="48">
                  <c:v>125.010555555556</c:v>
                </c:pt>
                <c:pt idx="49">
                  <c:v>124.266111111111</c:v>
                </c:pt>
                <c:pt idx="50">
                  <c:v>127.643611111111</c:v>
                </c:pt>
                <c:pt idx="51">
                  <c:v>129.2513888888905</c:v>
                </c:pt>
                <c:pt idx="52">
                  <c:v>133.5613888888905</c:v>
                </c:pt>
                <c:pt idx="53">
                  <c:v>154.0536111111099</c:v>
                </c:pt>
                <c:pt idx="54">
                  <c:v>159.4325</c:v>
                </c:pt>
                <c:pt idx="55">
                  <c:v>135.2997222222208</c:v>
                </c:pt>
                <c:pt idx="56">
                  <c:v>123.148611111111</c:v>
                </c:pt>
                <c:pt idx="57">
                  <c:v>125.6794444444438</c:v>
                </c:pt>
                <c:pt idx="58">
                  <c:v>127.0088888888881</c:v>
                </c:pt>
                <c:pt idx="59">
                  <c:v>135.2997222222208</c:v>
                </c:pt>
                <c:pt idx="60">
                  <c:v>160.3922222222221</c:v>
                </c:pt>
                <c:pt idx="61">
                  <c:v>176.6725</c:v>
                </c:pt>
                <c:pt idx="62">
                  <c:v>160.7466666666656</c:v>
                </c:pt>
                <c:pt idx="63">
                  <c:v>152.3838888888902</c:v>
                </c:pt>
                <c:pt idx="64">
                  <c:v>153.137222222222</c:v>
                </c:pt>
                <c:pt idx="65">
                  <c:v>142.240277777778</c:v>
                </c:pt>
                <c:pt idx="66">
                  <c:v>134.762222222222</c:v>
                </c:pt>
                <c:pt idx="67">
                  <c:v>144.494166666667</c:v>
                </c:pt>
                <c:pt idx="68">
                  <c:v>164.6391666666659</c:v>
                </c:pt>
                <c:pt idx="69">
                  <c:v>170.8930555555559</c:v>
                </c:pt>
                <c:pt idx="70">
                  <c:v>161.89</c:v>
                </c:pt>
                <c:pt idx="71">
                  <c:v>152.2727777777779</c:v>
                </c:pt>
                <c:pt idx="72">
                  <c:v>140.790833333333</c:v>
                </c:pt>
                <c:pt idx="73">
                  <c:v>130.9905555555557</c:v>
                </c:pt>
                <c:pt idx="74">
                  <c:v>133.4683333333348</c:v>
                </c:pt>
                <c:pt idx="75">
                  <c:v>147.345833333333</c:v>
                </c:pt>
                <c:pt idx="76">
                  <c:v>160.150277777778</c:v>
                </c:pt>
                <c:pt idx="77">
                  <c:v>174.182777777778</c:v>
                </c:pt>
                <c:pt idx="78">
                  <c:v>208.99</c:v>
                </c:pt>
                <c:pt idx="79">
                  <c:v>232.765</c:v>
                </c:pt>
                <c:pt idx="80">
                  <c:v>176.7986111111109</c:v>
                </c:pt>
                <c:pt idx="81">
                  <c:v>122.241388888889</c:v>
                </c:pt>
                <c:pt idx="82">
                  <c:v>122.5830555555557</c:v>
                </c:pt>
                <c:pt idx="83">
                  <c:v>126.651944444444</c:v>
                </c:pt>
                <c:pt idx="84">
                  <c:v>117.2419444444446</c:v>
                </c:pt>
                <c:pt idx="85">
                  <c:v>126.157222222222</c:v>
                </c:pt>
                <c:pt idx="86">
                  <c:v>153.096111111111</c:v>
                </c:pt>
                <c:pt idx="87">
                  <c:v>190.2813888888905</c:v>
                </c:pt>
                <c:pt idx="88">
                  <c:v>239.482777777778</c:v>
                </c:pt>
                <c:pt idx="89">
                  <c:v>297.991666666667</c:v>
                </c:pt>
                <c:pt idx="90">
                  <c:v>333.809444444444</c:v>
                </c:pt>
                <c:pt idx="91">
                  <c:v>282.7558333333365</c:v>
                </c:pt>
                <c:pt idx="92">
                  <c:v>213.8636111111105</c:v>
                </c:pt>
                <c:pt idx="93">
                  <c:v>200.9333333333341</c:v>
                </c:pt>
                <c:pt idx="94">
                  <c:v>292.0263888888867</c:v>
                </c:pt>
                <c:pt idx="95">
                  <c:v>415.007777777777</c:v>
                </c:pt>
                <c:pt idx="96">
                  <c:v>449.0080555555559</c:v>
                </c:pt>
                <c:pt idx="97">
                  <c:v>435.168055555556</c:v>
                </c:pt>
                <c:pt idx="98">
                  <c:v>356.5811111111081</c:v>
                </c:pt>
                <c:pt idx="99">
                  <c:v>239.981666666667</c:v>
                </c:pt>
                <c:pt idx="100">
                  <c:v>178.0236111111099</c:v>
                </c:pt>
                <c:pt idx="101">
                  <c:v>150.726111111111</c:v>
                </c:pt>
                <c:pt idx="102">
                  <c:v>113.1041666666674</c:v>
                </c:pt>
                <c:pt idx="103">
                  <c:v>80.16861111111105</c:v>
                </c:pt>
                <c:pt idx="104">
                  <c:v>67.74555555555558</c:v>
                </c:pt>
                <c:pt idx="105">
                  <c:v>67.57777777777719</c:v>
                </c:pt>
                <c:pt idx="106">
                  <c:v>76.5869444444444</c:v>
                </c:pt>
                <c:pt idx="107">
                  <c:v>84.7575</c:v>
                </c:pt>
                <c:pt idx="108">
                  <c:v>83.55694444444438</c:v>
                </c:pt>
                <c:pt idx="109">
                  <c:v>111.460277777778</c:v>
                </c:pt>
                <c:pt idx="110">
                  <c:v>197.220833333333</c:v>
                </c:pt>
                <c:pt idx="111">
                  <c:v>273.2219444444437</c:v>
                </c:pt>
                <c:pt idx="112">
                  <c:v>251.631111111111</c:v>
                </c:pt>
                <c:pt idx="113">
                  <c:v>159.476111111111</c:v>
                </c:pt>
                <c:pt idx="114">
                  <c:v>103.5680555555556</c:v>
                </c:pt>
                <c:pt idx="115">
                  <c:v>108.353888888888</c:v>
                </c:pt>
                <c:pt idx="116">
                  <c:v>124.751111111111</c:v>
                </c:pt>
                <c:pt idx="117">
                  <c:v>164.6005555555547</c:v>
                </c:pt>
                <c:pt idx="118">
                  <c:v>271.1083333333343</c:v>
                </c:pt>
                <c:pt idx="119">
                  <c:v>338.5363888888863</c:v>
                </c:pt>
                <c:pt idx="120">
                  <c:v>252.1491666666658</c:v>
                </c:pt>
                <c:pt idx="121">
                  <c:v>125.360277777778</c:v>
                </c:pt>
                <c:pt idx="122">
                  <c:v>74.7772222222222</c:v>
                </c:pt>
                <c:pt idx="123">
                  <c:v>76.69638888888794</c:v>
                </c:pt>
                <c:pt idx="124">
                  <c:v>89.70083333333328</c:v>
                </c:pt>
                <c:pt idx="125">
                  <c:v>103.0327777777774</c:v>
                </c:pt>
                <c:pt idx="126">
                  <c:v>114.8580555555553</c:v>
                </c:pt>
                <c:pt idx="127">
                  <c:v>110.259722222222</c:v>
                </c:pt>
                <c:pt idx="128">
                  <c:v>82.74583333333328</c:v>
                </c:pt>
                <c:pt idx="129">
                  <c:v>50.1136111111111</c:v>
                </c:pt>
                <c:pt idx="130">
                  <c:v>35.5708333333333</c:v>
                </c:pt>
                <c:pt idx="131">
                  <c:v>43.03694444444439</c:v>
                </c:pt>
                <c:pt idx="132">
                  <c:v>61.85305555555532</c:v>
                </c:pt>
                <c:pt idx="133">
                  <c:v>70.35083333333286</c:v>
                </c:pt>
                <c:pt idx="134">
                  <c:v>54.86888888888891</c:v>
                </c:pt>
                <c:pt idx="135">
                  <c:v>32.59222222222221</c:v>
                </c:pt>
                <c:pt idx="136">
                  <c:v>25.2180555555556</c:v>
                </c:pt>
                <c:pt idx="137">
                  <c:v>29.94611111111109</c:v>
                </c:pt>
                <c:pt idx="138">
                  <c:v>32.9161111111111</c:v>
                </c:pt>
                <c:pt idx="139">
                  <c:v>28.273333333333</c:v>
                </c:pt>
                <c:pt idx="140">
                  <c:v>22.23694444444456</c:v>
                </c:pt>
                <c:pt idx="141">
                  <c:v>20.5963888888889</c:v>
                </c:pt>
                <c:pt idx="142">
                  <c:v>23.39527777777779</c:v>
                </c:pt>
                <c:pt idx="143">
                  <c:v>29.36194444444456</c:v>
                </c:pt>
                <c:pt idx="144">
                  <c:v>33.26638888888932</c:v>
                </c:pt>
                <c:pt idx="145">
                  <c:v>29.5244444444444</c:v>
                </c:pt>
                <c:pt idx="146">
                  <c:v>20.66083333333311</c:v>
                </c:pt>
                <c:pt idx="147">
                  <c:v>14.0883333333333</c:v>
                </c:pt>
                <c:pt idx="148">
                  <c:v>11.5713888888889</c:v>
                </c:pt>
                <c:pt idx="149">
                  <c:v>11.76111111111101</c:v>
                </c:pt>
                <c:pt idx="150">
                  <c:v>14.7116666666667</c:v>
                </c:pt>
                <c:pt idx="151">
                  <c:v>19.57</c:v>
                </c:pt>
                <c:pt idx="152">
                  <c:v>23.3861111111111</c:v>
                </c:pt>
                <c:pt idx="153">
                  <c:v>22.93194444444457</c:v>
                </c:pt>
                <c:pt idx="154">
                  <c:v>19.49222222222193</c:v>
                </c:pt>
                <c:pt idx="155">
                  <c:v>15.73</c:v>
                </c:pt>
                <c:pt idx="156">
                  <c:v>13.0869444444444</c:v>
                </c:pt>
                <c:pt idx="157">
                  <c:v>12.7633333333333</c:v>
                </c:pt>
                <c:pt idx="158">
                  <c:v>14.085</c:v>
                </c:pt>
                <c:pt idx="159">
                  <c:v>15.3636111111111</c:v>
                </c:pt>
                <c:pt idx="160">
                  <c:v>15.0586111111111</c:v>
                </c:pt>
                <c:pt idx="161">
                  <c:v>13.8316666666667</c:v>
                </c:pt>
                <c:pt idx="162">
                  <c:v>13.00666666666673</c:v>
                </c:pt>
                <c:pt idx="163">
                  <c:v>13.2288888888889</c:v>
                </c:pt>
                <c:pt idx="164">
                  <c:v>14.7030555555556</c:v>
                </c:pt>
                <c:pt idx="165">
                  <c:v>16.8611111111111</c:v>
                </c:pt>
                <c:pt idx="166">
                  <c:v>18.63222222222219</c:v>
                </c:pt>
                <c:pt idx="167">
                  <c:v>19.47833333333294</c:v>
                </c:pt>
                <c:pt idx="168">
                  <c:v>20.3369444444446</c:v>
                </c:pt>
                <c:pt idx="169">
                  <c:v>21.3216666666667</c:v>
                </c:pt>
                <c:pt idx="170">
                  <c:v>20.77861111111109</c:v>
                </c:pt>
                <c:pt idx="171">
                  <c:v>18.75777777777779</c:v>
                </c:pt>
                <c:pt idx="172">
                  <c:v>16.4916666666667</c:v>
                </c:pt>
                <c:pt idx="173">
                  <c:v>14.28388888888892</c:v>
                </c:pt>
                <c:pt idx="174">
                  <c:v>12.67250000000002</c:v>
                </c:pt>
                <c:pt idx="175">
                  <c:v>12.0469444444444</c:v>
                </c:pt>
                <c:pt idx="176">
                  <c:v>13.0619444444444</c:v>
                </c:pt>
                <c:pt idx="177">
                  <c:v>15.6708333333333</c:v>
                </c:pt>
                <c:pt idx="178">
                  <c:v>17.77194444444456</c:v>
                </c:pt>
                <c:pt idx="179">
                  <c:v>17.80694444444457</c:v>
                </c:pt>
                <c:pt idx="180">
                  <c:v>17.27972222222201</c:v>
                </c:pt>
                <c:pt idx="181">
                  <c:v>17.8675</c:v>
                </c:pt>
                <c:pt idx="182">
                  <c:v>19.1691666666667</c:v>
                </c:pt>
                <c:pt idx="183">
                  <c:v>18.61750000000004</c:v>
                </c:pt>
                <c:pt idx="184">
                  <c:v>17.35750000000001</c:v>
                </c:pt>
                <c:pt idx="185">
                  <c:v>17.07777777777779</c:v>
                </c:pt>
                <c:pt idx="186">
                  <c:v>16.78499999999999</c:v>
                </c:pt>
                <c:pt idx="187">
                  <c:v>15.4627777777778</c:v>
                </c:pt>
                <c:pt idx="188">
                  <c:v>13.39666666666678</c:v>
                </c:pt>
                <c:pt idx="189">
                  <c:v>11.4852777777778</c:v>
                </c:pt>
                <c:pt idx="190">
                  <c:v>9.93888888888889</c:v>
                </c:pt>
                <c:pt idx="191">
                  <c:v>9.11722222222222</c:v>
                </c:pt>
                <c:pt idx="192">
                  <c:v>9.590277777777768</c:v>
                </c:pt>
                <c:pt idx="193">
                  <c:v>12.4419444444444</c:v>
                </c:pt>
                <c:pt idx="194">
                  <c:v>17.19750000000001</c:v>
                </c:pt>
                <c:pt idx="195">
                  <c:v>21.31694444444461</c:v>
                </c:pt>
                <c:pt idx="196">
                  <c:v>21.58</c:v>
                </c:pt>
                <c:pt idx="197">
                  <c:v>17.97833333333294</c:v>
                </c:pt>
                <c:pt idx="198">
                  <c:v>13.2588888888889</c:v>
                </c:pt>
                <c:pt idx="199">
                  <c:v>10.01388888888898</c:v>
                </c:pt>
                <c:pt idx="200">
                  <c:v>9.435277777777774</c:v>
                </c:pt>
                <c:pt idx="201">
                  <c:v>10.84638888888892</c:v>
                </c:pt>
                <c:pt idx="202">
                  <c:v>13.0263888888889</c:v>
                </c:pt>
                <c:pt idx="203">
                  <c:v>13.9408333333333</c:v>
                </c:pt>
                <c:pt idx="204">
                  <c:v>13.52583333333331</c:v>
                </c:pt>
                <c:pt idx="205">
                  <c:v>12.5458333333333</c:v>
                </c:pt>
                <c:pt idx="206">
                  <c:v>12.0019444444444</c:v>
                </c:pt>
                <c:pt idx="207">
                  <c:v>11.8280555555556</c:v>
                </c:pt>
                <c:pt idx="208">
                  <c:v>10.89638888888898</c:v>
                </c:pt>
                <c:pt idx="209">
                  <c:v>9.288611111110999</c:v>
                </c:pt>
                <c:pt idx="210">
                  <c:v>7.79138888888889</c:v>
                </c:pt>
                <c:pt idx="211">
                  <c:v>7.279722222222263</c:v>
                </c:pt>
                <c:pt idx="212">
                  <c:v>7.60722222222222</c:v>
                </c:pt>
                <c:pt idx="213">
                  <c:v>8.14222222222222</c:v>
                </c:pt>
                <c:pt idx="214">
                  <c:v>8.277500000000003</c:v>
                </c:pt>
                <c:pt idx="215">
                  <c:v>7.947777777777778</c:v>
                </c:pt>
                <c:pt idx="216">
                  <c:v>7.985</c:v>
                </c:pt>
                <c:pt idx="217">
                  <c:v>9.73444444444444</c:v>
                </c:pt>
                <c:pt idx="218">
                  <c:v>13.00861111111105</c:v>
                </c:pt>
                <c:pt idx="219">
                  <c:v>16.75027777777779</c:v>
                </c:pt>
                <c:pt idx="220">
                  <c:v>17.91944444444441</c:v>
                </c:pt>
                <c:pt idx="221">
                  <c:v>16.10416666666674</c:v>
                </c:pt>
                <c:pt idx="222">
                  <c:v>12.5369444444444</c:v>
                </c:pt>
                <c:pt idx="223">
                  <c:v>9.79166666666667</c:v>
                </c:pt>
                <c:pt idx="224">
                  <c:v>9.30666666666676</c:v>
                </c:pt>
                <c:pt idx="225">
                  <c:v>10.0175</c:v>
                </c:pt>
                <c:pt idx="226">
                  <c:v>10.2958333333333</c:v>
                </c:pt>
                <c:pt idx="227">
                  <c:v>9.732777777777768</c:v>
                </c:pt>
                <c:pt idx="228">
                  <c:v>8.419166666666672</c:v>
                </c:pt>
                <c:pt idx="229">
                  <c:v>7.664444444444435</c:v>
                </c:pt>
                <c:pt idx="230">
                  <c:v>7.873333333333372</c:v>
                </c:pt>
                <c:pt idx="231">
                  <c:v>8.691388888888886</c:v>
                </c:pt>
                <c:pt idx="232">
                  <c:v>9.22666666666667</c:v>
                </c:pt>
                <c:pt idx="233">
                  <c:v>8.428055555555556</c:v>
                </c:pt>
                <c:pt idx="234">
                  <c:v>7.128888888888866</c:v>
                </c:pt>
                <c:pt idx="235">
                  <c:v>5.797777777777775</c:v>
                </c:pt>
                <c:pt idx="236">
                  <c:v>5.217499999999998</c:v>
                </c:pt>
                <c:pt idx="237">
                  <c:v>4.793611111111151</c:v>
                </c:pt>
                <c:pt idx="238">
                  <c:v>4.607777777777737</c:v>
                </c:pt>
                <c:pt idx="239">
                  <c:v>4.69611111111111</c:v>
                </c:pt>
                <c:pt idx="240">
                  <c:v>4.89</c:v>
                </c:pt>
                <c:pt idx="241">
                  <c:v>5.377499999999999</c:v>
                </c:pt>
                <c:pt idx="242">
                  <c:v>6.152777777777735</c:v>
                </c:pt>
                <c:pt idx="243">
                  <c:v>6.901944444444442</c:v>
                </c:pt>
                <c:pt idx="244">
                  <c:v>7.294999999999995</c:v>
                </c:pt>
                <c:pt idx="245">
                  <c:v>7.39583333333333</c:v>
                </c:pt>
                <c:pt idx="246">
                  <c:v>6.952777777777777</c:v>
                </c:pt>
                <c:pt idx="247">
                  <c:v>6.17138888888889</c:v>
                </c:pt>
                <c:pt idx="248">
                  <c:v>5.55</c:v>
                </c:pt>
                <c:pt idx="249">
                  <c:v>5.304166666666664</c:v>
                </c:pt>
                <c:pt idx="250">
                  <c:v>5.927499999999998</c:v>
                </c:pt>
                <c:pt idx="251">
                  <c:v>6.925555555555512</c:v>
                </c:pt>
                <c:pt idx="252">
                  <c:v>7.89694444444444</c:v>
                </c:pt>
                <c:pt idx="253">
                  <c:v>7.93972222222227</c:v>
                </c:pt>
                <c:pt idx="254">
                  <c:v>7.0825</c:v>
                </c:pt>
                <c:pt idx="255">
                  <c:v>6.505555555555516</c:v>
                </c:pt>
                <c:pt idx="256">
                  <c:v>6.45388888888889</c:v>
                </c:pt>
                <c:pt idx="257">
                  <c:v>6.693333333333333</c:v>
                </c:pt>
                <c:pt idx="258">
                  <c:v>6.831111111111111</c:v>
                </c:pt>
                <c:pt idx="259">
                  <c:v>6.65666666666667</c:v>
                </c:pt>
                <c:pt idx="260">
                  <c:v>6.465833333333332</c:v>
                </c:pt>
                <c:pt idx="261">
                  <c:v>6.437222222222252</c:v>
                </c:pt>
                <c:pt idx="262">
                  <c:v>6.390833333333331</c:v>
                </c:pt>
                <c:pt idx="263">
                  <c:v>6.02</c:v>
                </c:pt>
                <c:pt idx="264">
                  <c:v>5.528333333333332</c:v>
                </c:pt>
                <c:pt idx="265">
                  <c:v>5.50472222222222</c:v>
                </c:pt>
                <c:pt idx="266">
                  <c:v>6.08194444444445</c:v>
                </c:pt>
                <c:pt idx="267">
                  <c:v>7.00472222222222</c:v>
                </c:pt>
                <c:pt idx="268">
                  <c:v>7.651388888888889</c:v>
                </c:pt>
                <c:pt idx="269">
                  <c:v>7.87638888888889</c:v>
                </c:pt>
                <c:pt idx="270">
                  <c:v>7.536666666666672</c:v>
                </c:pt>
                <c:pt idx="271">
                  <c:v>6.94111111111115</c:v>
                </c:pt>
                <c:pt idx="272">
                  <c:v>6.063888888888886</c:v>
                </c:pt>
                <c:pt idx="273">
                  <c:v>4.97027777777778</c:v>
                </c:pt>
                <c:pt idx="274">
                  <c:v>4.164166666666605</c:v>
                </c:pt>
                <c:pt idx="275">
                  <c:v>3.784722222222243</c:v>
                </c:pt>
                <c:pt idx="276">
                  <c:v>3.88444444444444</c:v>
                </c:pt>
                <c:pt idx="277">
                  <c:v>4.214999999999995</c:v>
                </c:pt>
                <c:pt idx="278">
                  <c:v>5.241666666666673</c:v>
                </c:pt>
                <c:pt idx="279">
                  <c:v>6.28472222222222</c:v>
                </c:pt>
                <c:pt idx="280">
                  <c:v>7.013888888888888</c:v>
                </c:pt>
                <c:pt idx="281">
                  <c:v>7.167499999999976</c:v>
                </c:pt>
                <c:pt idx="282">
                  <c:v>6.714999999999994</c:v>
                </c:pt>
                <c:pt idx="283">
                  <c:v>6.16611111111111</c:v>
                </c:pt>
                <c:pt idx="284">
                  <c:v>5.840555555555515</c:v>
                </c:pt>
                <c:pt idx="285">
                  <c:v>5.61861111111111</c:v>
                </c:pt>
                <c:pt idx="286">
                  <c:v>5.53027777777778</c:v>
                </c:pt>
                <c:pt idx="287">
                  <c:v>5.13555555555551</c:v>
                </c:pt>
                <c:pt idx="288">
                  <c:v>4.71666666666667</c:v>
                </c:pt>
                <c:pt idx="289">
                  <c:v>4.35583333333333</c:v>
                </c:pt>
                <c:pt idx="290">
                  <c:v>4.36166666666667</c:v>
                </c:pt>
                <c:pt idx="291">
                  <c:v>4.471111111111158</c:v>
                </c:pt>
                <c:pt idx="292">
                  <c:v>4.605555555555498</c:v>
                </c:pt>
                <c:pt idx="293">
                  <c:v>4.769999999999999</c:v>
                </c:pt>
                <c:pt idx="294">
                  <c:v>4.769722222222232</c:v>
                </c:pt>
                <c:pt idx="295">
                  <c:v>4.79472222222222</c:v>
                </c:pt>
                <c:pt idx="296">
                  <c:v>4.719722222222242</c:v>
                </c:pt>
                <c:pt idx="297">
                  <c:v>4.51166666666667</c:v>
                </c:pt>
                <c:pt idx="298">
                  <c:v>4.337499999999999</c:v>
                </c:pt>
                <c:pt idx="299">
                  <c:v>4.342499999999998</c:v>
                </c:pt>
                <c:pt idx="300">
                  <c:v>4.378333333333353</c:v>
                </c:pt>
                <c:pt idx="301">
                  <c:v>4.38694444444444</c:v>
                </c:pt>
                <c:pt idx="302">
                  <c:v>4.4025</c:v>
                </c:pt>
                <c:pt idx="303">
                  <c:v>4.51194444444444</c:v>
                </c:pt>
                <c:pt idx="304">
                  <c:v>4.83444444444444</c:v>
                </c:pt>
                <c:pt idx="305">
                  <c:v>5.439444444444496</c:v>
                </c:pt>
                <c:pt idx="306">
                  <c:v>6.02083333333333</c:v>
                </c:pt>
                <c:pt idx="307">
                  <c:v>6.227777777777765</c:v>
                </c:pt>
                <c:pt idx="308">
                  <c:v>5.94638888888889</c:v>
                </c:pt>
                <c:pt idx="309">
                  <c:v>5.26722222222222</c:v>
                </c:pt>
                <c:pt idx="310">
                  <c:v>4.625277777777764</c:v>
                </c:pt>
                <c:pt idx="311">
                  <c:v>4.20388888888889</c:v>
                </c:pt>
                <c:pt idx="312">
                  <c:v>4.060277777777777</c:v>
                </c:pt>
                <c:pt idx="313">
                  <c:v>4.111388888888889</c:v>
                </c:pt>
                <c:pt idx="314">
                  <c:v>4.19083333333333</c:v>
                </c:pt>
                <c:pt idx="315">
                  <c:v>4.184999999999984</c:v>
                </c:pt>
                <c:pt idx="316">
                  <c:v>4.230833333333353</c:v>
                </c:pt>
                <c:pt idx="317">
                  <c:v>4.339722222222243</c:v>
                </c:pt>
                <c:pt idx="318">
                  <c:v>4.467499999999998</c:v>
                </c:pt>
                <c:pt idx="319">
                  <c:v>4.59</c:v>
                </c:pt>
                <c:pt idx="320">
                  <c:v>4.619166666666667</c:v>
                </c:pt>
                <c:pt idx="321">
                  <c:v>4.655277777777774</c:v>
                </c:pt>
                <c:pt idx="322">
                  <c:v>4.55222222222222</c:v>
                </c:pt>
                <c:pt idx="323">
                  <c:v>4.36166666666667</c:v>
                </c:pt>
                <c:pt idx="324">
                  <c:v>4.457222222222232</c:v>
                </c:pt>
                <c:pt idx="325">
                  <c:v>4.69805555555551</c:v>
                </c:pt>
                <c:pt idx="326">
                  <c:v>5.06972222222222</c:v>
                </c:pt>
                <c:pt idx="327">
                  <c:v>5.348888888888887</c:v>
                </c:pt>
                <c:pt idx="328">
                  <c:v>5.67472222222222</c:v>
                </c:pt>
                <c:pt idx="329">
                  <c:v>5.82611111111111</c:v>
                </c:pt>
                <c:pt idx="330">
                  <c:v>5.752777777777775</c:v>
                </c:pt>
                <c:pt idx="331">
                  <c:v>5.51638888888889</c:v>
                </c:pt>
                <c:pt idx="332">
                  <c:v>5.193055555555516</c:v>
                </c:pt>
                <c:pt idx="333">
                  <c:v>4.878333333333353</c:v>
                </c:pt>
                <c:pt idx="334">
                  <c:v>4.65194444444444</c:v>
                </c:pt>
                <c:pt idx="335">
                  <c:v>4.467499999999998</c:v>
                </c:pt>
                <c:pt idx="336">
                  <c:v>4.420555555555524</c:v>
                </c:pt>
                <c:pt idx="337">
                  <c:v>4.36972222222222</c:v>
                </c:pt>
                <c:pt idx="338">
                  <c:v>4.513888888888888</c:v>
                </c:pt>
                <c:pt idx="339">
                  <c:v>4.603333333333342</c:v>
                </c:pt>
                <c:pt idx="340">
                  <c:v>4.71444444444444</c:v>
                </c:pt>
                <c:pt idx="341">
                  <c:v>4.795833333333333</c:v>
                </c:pt>
                <c:pt idx="342">
                  <c:v>4.90916666666667</c:v>
                </c:pt>
                <c:pt idx="343">
                  <c:v>4.89472222222222</c:v>
                </c:pt>
                <c:pt idx="344">
                  <c:v>4.968055555555535</c:v>
                </c:pt>
                <c:pt idx="345">
                  <c:v>5.325277777777766</c:v>
                </c:pt>
                <c:pt idx="346">
                  <c:v>5.77638888888889</c:v>
                </c:pt>
                <c:pt idx="347">
                  <c:v>6.092499999999998</c:v>
                </c:pt>
                <c:pt idx="348">
                  <c:v>6.580833333333342</c:v>
                </c:pt>
                <c:pt idx="349">
                  <c:v>6.920833333333333</c:v>
                </c:pt>
                <c:pt idx="350">
                  <c:v>7.075</c:v>
                </c:pt>
                <c:pt idx="351">
                  <c:v>7.210833333333333</c:v>
                </c:pt>
                <c:pt idx="352">
                  <c:v>7.263333333333343</c:v>
                </c:pt>
                <c:pt idx="353">
                  <c:v>7.01944444444445</c:v>
                </c:pt>
                <c:pt idx="354">
                  <c:v>6.708611111111152</c:v>
                </c:pt>
                <c:pt idx="355">
                  <c:v>6.28388888888889</c:v>
                </c:pt>
                <c:pt idx="356">
                  <c:v>5.88694444444444</c:v>
                </c:pt>
                <c:pt idx="357">
                  <c:v>5.5325</c:v>
                </c:pt>
                <c:pt idx="358">
                  <c:v>5.398888888888885</c:v>
                </c:pt>
                <c:pt idx="359">
                  <c:v>5.344999999999985</c:v>
                </c:pt>
                <c:pt idx="360">
                  <c:v>5.192777777777737</c:v>
                </c:pt>
                <c:pt idx="361">
                  <c:v>5.18694444444444</c:v>
                </c:pt>
                <c:pt idx="362">
                  <c:v>5.340555555555515</c:v>
                </c:pt>
                <c:pt idx="363">
                  <c:v>5.513888888888888</c:v>
                </c:pt>
                <c:pt idx="364">
                  <c:v>5.688055555555524</c:v>
                </c:pt>
                <c:pt idx="365">
                  <c:v>5.845555555555508</c:v>
                </c:pt>
                <c:pt idx="366">
                  <c:v>5.888611111111112</c:v>
                </c:pt>
                <c:pt idx="367">
                  <c:v>6.045833333333333</c:v>
                </c:pt>
                <c:pt idx="368">
                  <c:v>6.138055555555534</c:v>
                </c:pt>
                <c:pt idx="369">
                  <c:v>6.38666666666667</c:v>
                </c:pt>
                <c:pt idx="370">
                  <c:v>6.60666666666667</c:v>
                </c:pt>
                <c:pt idx="371">
                  <c:v>6.751666666666671</c:v>
                </c:pt>
                <c:pt idx="372">
                  <c:v>6.65555555555549</c:v>
                </c:pt>
                <c:pt idx="373">
                  <c:v>6.330555555555525</c:v>
                </c:pt>
                <c:pt idx="374">
                  <c:v>6.193333333333333</c:v>
                </c:pt>
                <c:pt idx="375">
                  <c:v>6.170833333333333</c:v>
                </c:pt>
                <c:pt idx="376">
                  <c:v>6.68194444444444</c:v>
                </c:pt>
                <c:pt idx="377">
                  <c:v>7.42138888888889</c:v>
                </c:pt>
                <c:pt idx="378">
                  <c:v>8.140833333333321</c:v>
                </c:pt>
                <c:pt idx="379">
                  <c:v>8.491111111111069</c:v>
                </c:pt>
                <c:pt idx="380">
                  <c:v>8.542222222222221</c:v>
                </c:pt>
                <c:pt idx="381">
                  <c:v>8.16472222222222</c:v>
                </c:pt>
                <c:pt idx="382">
                  <c:v>7.60861111111111</c:v>
                </c:pt>
                <c:pt idx="383">
                  <c:v>7.019722222222232</c:v>
                </c:pt>
                <c:pt idx="384">
                  <c:v>6.58472222222222</c:v>
                </c:pt>
                <c:pt idx="385">
                  <c:v>6.270833333333372</c:v>
                </c:pt>
                <c:pt idx="386">
                  <c:v>5.964999999999994</c:v>
                </c:pt>
                <c:pt idx="387">
                  <c:v>5.80944444444445</c:v>
                </c:pt>
                <c:pt idx="388">
                  <c:v>5.88194444444445</c:v>
                </c:pt>
                <c:pt idx="389">
                  <c:v>6.19972222222222</c:v>
                </c:pt>
                <c:pt idx="390">
                  <c:v>6.48861111111116</c:v>
                </c:pt>
                <c:pt idx="391">
                  <c:v>6.707777777777776</c:v>
                </c:pt>
                <c:pt idx="392">
                  <c:v>6.837777777777775</c:v>
                </c:pt>
                <c:pt idx="393">
                  <c:v>6.84194444444445</c:v>
                </c:pt>
                <c:pt idx="394">
                  <c:v>6.725555555555505</c:v>
                </c:pt>
                <c:pt idx="395">
                  <c:v>6.964999999999994</c:v>
                </c:pt>
                <c:pt idx="396">
                  <c:v>7.40527777777778</c:v>
                </c:pt>
                <c:pt idx="397">
                  <c:v>8.06305555555556</c:v>
                </c:pt>
                <c:pt idx="398">
                  <c:v>8.672500000000004</c:v>
                </c:pt>
                <c:pt idx="399">
                  <c:v>9.12583333333333</c:v>
                </c:pt>
                <c:pt idx="400">
                  <c:v>9.054444444444454</c:v>
                </c:pt>
                <c:pt idx="401">
                  <c:v>8.61972222222222</c:v>
                </c:pt>
                <c:pt idx="402">
                  <c:v>8.25305555555556</c:v>
                </c:pt>
                <c:pt idx="403">
                  <c:v>7.835833333333333</c:v>
                </c:pt>
                <c:pt idx="404">
                  <c:v>7.52583333333333</c:v>
                </c:pt>
                <c:pt idx="405">
                  <c:v>7.46</c:v>
                </c:pt>
                <c:pt idx="406">
                  <c:v>7.34138888888889</c:v>
                </c:pt>
                <c:pt idx="407">
                  <c:v>7.252777777777776</c:v>
                </c:pt>
                <c:pt idx="408">
                  <c:v>7.231944444444443</c:v>
                </c:pt>
                <c:pt idx="409">
                  <c:v>7.085833333333333</c:v>
                </c:pt>
                <c:pt idx="410">
                  <c:v>6.981111111111151</c:v>
                </c:pt>
                <c:pt idx="411">
                  <c:v>6.872777777777776</c:v>
                </c:pt>
                <c:pt idx="412">
                  <c:v>6.94833333333338</c:v>
                </c:pt>
                <c:pt idx="413">
                  <c:v>7.035</c:v>
                </c:pt>
                <c:pt idx="414">
                  <c:v>7.298055555555535</c:v>
                </c:pt>
                <c:pt idx="415">
                  <c:v>7.552777777777774</c:v>
                </c:pt>
                <c:pt idx="416">
                  <c:v>7.508333333333352</c:v>
                </c:pt>
                <c:pt idx="417">
                  <c:v>7.358888888888885</c:v>
                </c:pt>
                <c:pt idx="418">
                  <c:v>7.122777777777726</c:v>
                </c:pt>
                <c:pt idx="419">
                  <c:v>7.049444444444442</c:v>
                </c:pt>
                <c:pt idx="420">
                  <c:v>6.97527777777778</c:v>
                </c:pt>
                <c:pt idx="421">
                  <c:v>7.13694444444444</c:v>
                </c:pt>
                <c:pt idx="422">
                  <c:v>7.13</c:v>
                </c:pt>
                <c:pt idx="423">
                  <c:v>7.220277777777778</c:v>
                </c:pt>
                <c:pt idx="424">
                  <c:v>7.34444444444444</c:v>
                </c:pt>
                <c:pt idx="425">
                  <c:v>7.5375</c:v>
                </c:pt>
                <c:pt idx="426">
                  <c:v>7.89472222222222</c:v>
                </c:pt>
                <c:pt idx="427">
                  <c:v>8.155277777777778</c:v>
                </c:pt>
                <c:pt idx="428">
                  <c:v>8.687777777777768</c:v>
                </c:pt>
                <c:pt idx="429">
                  <c:v>9.17</c:v>
                </c:pt>
                <c:pt idx="430">
                  <c:v>9.454722222222226</c:v>
                </c:pt>
                <c:pt idx="431">
                  <c:v>9.34555555555556</c:v>
                </c:pt>
                <c:pt idx="432">
                  <c:v>8.87361111111111</c:v>
                </c:pt>
                <c:pt idx="433">
                  <c:v>8.608333333333318</c:v>
                </c:pt>
                <c:pt idx="434">
                  <c:v>8.21388888888889</c:v>
                </c:pt>
                <c:pt idx="435">
                  <c:v>8.021388888888879</c:v>
                </c:pt>
                <c:pt idx="436">
                  <c:v>7.970000000000002</c:v>
                </c:pt>
                <c:pt idx="437">
                  <c:v>7.988333333333382</c:v>
                </c:pt>
                <c:pt idx="438">
                  <c:v>8.221111111110972</c:v>
                </c:pt>
                <c:pt idx="439">
                  <c:v>8.46416666666667</c:v>
                </c:pt>
                <c:pt idx="440">
                  <c:v>8.84722222222222</c:v>
                </c:pt>
                <c:pt idx="441">
                  <c:v>9.19944444444445</c:v>
                </c:pt>
                <c:pt idx="442">
                  <c:v>9.257777777777772</c:v>
                </c:pt>
                <c:pt idx="443">
                  <c:v>8.923611111111109</c:v>
                </c:pt>
                <c:pt idx="444">
                  <c:v>8.415000000000002</c:v>
                </c:pt>
                <c:pt idx="445">
                  <c:v>7.94138888888889</c:v>
                </c:pt>
                <c:pt idx="446">
                  <c:v>7.71138888888889</c:v>
                </c:pt>
                <c:pt idx="447">
                  <c:v>7.670277777777779</c:v>
                </c:pt>
                <c:pt idx="448">
                  <c:v>7.84166666666667</c:v>
                </c:pt>
                <c:pt idx="449">
                  <c:v>8.41694444444445</c:v>
                </c:pt>
                <c:pt idx="450">
                  <c:v>8.78583333333333</c:v>
                </c:pt>
                <c:pt idx="451">
                  <c:v>9.007777777777772</c:v>
                </c:pt>
                <c:pt idx="452">
                  <c:v>9.06333333333333</c:v>
                </c:pt>
                <c:pt idx="453">
                  <c:v>9.101111111110999</c:v>
                </c:pt>
                <c:pt idx="454">
                  <c:v>8.938611111111099</c:v>
                </c:pt>
                <c:pt idx="455">
                  <c:v>8.62166666666667</c:v>
                </c:pt>
                <c:pt idx="456">
                  <c:v>8.429444444444454</c:v>
                </c:pt>
                <c:pt idx="457">
                  <c:v>8.25638888888889</c:v>
                </c:pt>
                <c:pt idx="458">
                  <c:v>8.03666666666667</c:v>
                </c:pt>
                <c:pt idx="459">
                  <c:v>7.906666666666673</c:v>
                </c:pt>
                <c:pt idx="460">
                  <c:v>7.738611111111158</c:v>
                </c:pt>
                <c:pt idx="461">
                  <c:v>7.61611111111111</c:v>
                </c:pt>
                <c:pt idx="462">
                  <c:v>7.825277777777766</c:v>
                </c:pt>
                <c:pt idx="463">
                  <c:v>8.17083333333333</c:v>
                </c:pt>
                <c:pt idx="464">
                  <c:v>8.75</c:v>
                </c:pt>
                <c:pt idx="465">
                  <c:v>9.092500000000004</c:v>
                </c:pt>
                <c:pt idx="466">
                  <c:v>9.618888888888888</c:v>
                </c:pt>
                <c:pt idx="467">
                  <c:v>9.70166666666667</c:v>
                </c:pt>
                <c:pt idx="468">
                  <c:v>9.50722222222222</c:v>
                </c:pt>
                <c:pt idx="469">
                  <c:v>9.07472222222222</c:v>
                </c:pt>
                <c:pt idx="470">
                  <c:v>8.78694444444444</c:v>
                </c:pt>
                <c:pt idx="471">
                  <c:v>8.717500000000001</c:v>
                </c:pt>
                <c:pt idx="472">
                  <c:v>8.71666666666667</c:v>
                </c:pt>
                <c:pt idx="473">
                  <c:v>9.021111111110999</c:v>
                </c:pt>
                <c:pt idx="474">
                  <c:v>9.025</c:v>
                </c:pt>
                <c:pt idx="475">
                  <c:v>9.106111111111094</c:v>
                </c:pt>
                <c:pt idx="476">
                  <c:v>9.03055555555556</c:v>
                </c:pt>
                <c:pt idx="477">
                  <c:v>8.806111111111104</c:v>
                </c:pt>
                <c:pt idx="478">
                  <c:v>8.51416666666667</c:v>
                </c:pt>
                <c:pt idx="479">
                  <c:v>8.28444444444444</c:v>
                </c:pt>
                <c:pt idx="480">
                  <c:v>8.01305555555556</c:v>
                </c:pt>
                <c:pt idx="481">
                  <c:v>7.703333333333377</c:v>
                </c:pt>
                <c:pt idx="482">
                  <c:v>7.470555555555554</c:v>
                </c:pt>
                <c:pt idx="483">
                  <c:v>7.365555555555487</c:v>
                </c:pt>
                <c:pt idx="484">
                  <c:v>7.449722222222253</c:v>
                </c:pt>
                <c:pt idx="485">
                  <c:v>7.765277777777777</c:v>
                </c:pt>
                <c:pt idx="486">
                  <c:v>8.309444444444476</c:v>
                </c:pt>
                <c:pt idx="487">
                  <c:v>9.11583333333333</c:v>
                </c:pt>
                <c:pt idx="488">
                  <c:v>9.649722222222221</c:v>
                </c:pt>
                <c:pt idx="489">
                  <c:v>10.2672222222222</c:v>
                </c:pt>
                <c:pt idx="490">
                  <c:v>10.6780555555556</c:v>
                </c:pt>
                <c:pt idx="491">
                  <c:v>10.97472222222222</c:v>
                </c:pt>
                <c:pt idx="492">
                  <c:v>10.9041666666667</c:v>
                </c:pt>
                <c:pt idx="493">
                  <c:v>10.7977777777778</c:v>
                </c:pt>
                <c:pt idx="494">
                  <c:v>10.30055555555571</c:v>
                </c:pt>
                <c:pt idx="495">
                  <c:v>9.541111111110983</c:v>
                </c:pt>
                <c:pt idx="496">
                  <c:v>8.628055555555548</c:v>
                </c:pt>
                <c:pt idx="497">
                  <c:v>7.76194444444444</c:v>
                </c:pt>
                <c:pt idx="498">
                  <c:v>7.223333333333343</c:v>
                </c:pt>
                <c:pt idx="499">
                  <c:v>7.053611111111112</c:v>
                </c:pt>
                <c:pt idx="500">
                  <c:v>7.00694444444445</c:v>
                </c:pt>
                <c:pt idx="501">
                  <c:v>7.223333333333343</c:v>
                </c:pt>
                <c:pt idx="502">
                  <c:v>7.49694444444445</c:v>
                </c:pt>
                <c:pt idx="503">
                  <c:v>8.00638888888889</c:v>
                </c:pt>
                <c:pt idx="504">
                  <c:v>8.37888888888889</c:v>
                </c:pt>
                <c:pt idx="505">
                  <c:v>8.77972222222222</c:v>
                </c:pt>
                <c:pt idx="506">
                  <c:v>8.989166666666674</c:v>
                </c:pt>
                <c:pt idx="507">
                  <c:v>9.25138888888889</c:v>
                </c:pt>
                <c:pt idx="508">
                  <c:v>9.1925</c:v>
                </c:pt>
                <c:pt idx="509">
                  <c:v>9.04388888888889</c:v>
                </c:pt>
                <c:pt idx="510">
                  <c:v>8.67305555555556</c:v>
                </c:pt>
                <c:pt idx="511">
                  <c:v>8.31527777777778</c:v>
                </c:pt>
                <c:pt idx="512">
                  <c:v>8.13055555555556</c:v>
                </c:pt>
                <c:pt idx="513">
                  <c:v>8.31305555555556</c:v>
                </c:pt>
                <c:pt idx="514">
                  <c:v>8.65722222222222</c:v>
                </c:pt>
                <c:pt idx="515">
                  <c:v>9.321111111111069</c:v>
                </c:pt>
                <c:pt idx="516">
                  <c:v>9.85555555555569</c:v>
                </c:pt>
                <c:pt idx="517">
                  <c:v>10.0077777777778</c:v>
                </c:pt>
                <c:pt idx="518">
                  <c:v>9.60083333333333</c:v>
                </c:pt>
                <c:pt idx="519">
                  <c:v>8.916111111111098</c:v>
                </c:pt>
                <c:pt idx="520">
                  <c:v>8.065000000000004</c:v>
                </c:pt>
                <c:pt idx="521">
                  <c:v>7.394999999999984</c:v>
                </c:pt>
                <c:pt idx="522">
                  <c:v>6.99138888888889</c:v>
                </c:pt>
                <c:pt idx="523">
                  <c:v>6.906666666666673</c:v>
                </c:pt>
                <c:pt idx="524">
                  <c:v>7.055555555555508</c:v>
                </c:pt>
                <c:pt idx="525">
                  <c:v>7.252499999999999</c:v>
                </c:pt>
                <c:pt idx="526">
                  <c:v>7.564999999999976</c:v>
                </c:pt>
                <c:pt idx="527">
                  <c:v>7.432222222222253</c:v>
                </c:pt>
                <c:pt idx="528">
                  <c:v>7.31166666666667</c:v>
                </c:pt>
                <c:pt idx="529">
                  <c:v>7.114722222222206</c:v>
                </c:pt>
                <c:pt idx="530">
                  <c:v>6.942222222222243</c:v>
                </c:pt>
                <c:pt idx="531">
                  <c:v>6.60972222222222</c:v>
                </c:pt>
                <c:pt idx="532">
                  <c:v>6.279722222222263</c:v>
                </c:pt>
                <c:pt idx="533">
                  <c:v>6.31083333333333</c:v>
                </c:pt>
                <c:pt idx="534">
                  <c:v>6.36194444444444</c:v>
                </c:pt>
                <c:pt idx="535">
                  <c:v>6.580833333333342</c:v>
                </c:pt>
                <c:pt idx="536">
                  <c:v>6.95138888888889</c:v>
                </c:pt>
                <c:pt idx="537">
                  <c:v>7.603333333333342</c:v>
                </c:pt>
                <c:pt idx="538">
                  <c:v>8.49194444444444</c:v>
                </c:pt>
                <c:pt idx="539">
                  <c:v>9.097777777777779</c:v>
                </c:pt>
                <c:pt idx="540">
                  <c:v>9.371666666666676</c:v>
                </c:pt>
                <c:pt idx="541">
                  <c:v>9.228055555555546</c:v>
                </c:pt>
                <c:pt idx="542">
                  <c:v>8.485833333333374</c:v>
                </c:pt>
                <c:pt idx="543">
                  <c:v>7.28888888888889</c:v>
                </c:pt>
                <c:pt idx="544">
                  <c:v>6.370833333333343</c:v>
                </c:pt>
                <c:pt idx="545">
                  <c:v>5.655277777777774</c:v>
                </c:pt>
                <c:pt idx="546">
                  <c:v>5.127777777777723</c:v>
                </c:pt>
                <c:pt idx="547">
                  <c:v>4.862499999999994</c:v>
                </c:pt>
                <c:pt idx="548">
                  <c:v>4.840833333333332</c:v>
                </c:pt>
                <c:pt idx="549">
                  <c:v>4.862777777777733</c:v>
                </c:pt>
                <c:pt idx="550">
                  <c:v>4.948055555555555</c:v>
                </c:pt>
                <c:pt idx="551">
                  <c:v>5.130555555555516</c:v>
                </c:pt>
                <c:pt idx="552">
                  <c:v>5.27861111111116</c:v>
                </c:pt>
                <c:pt idx="553">
                  <c:v>5.51194444444444</c:v>
                </c:pt>
                <c:pt idx="554">
                  <c:v>5.69361111111111</c:v>
                </c:pt>
                <c:pt idx="555">
                  <c:v>6.041666666666671</c:v>
                </c:pt>
                <c:pt idx="556">
                  <c:v>6.31722222222222</c:v>
                </c:pt>
                <c:pt idx="557">
                  <c:v>6.713888888888889</c:v>
                </c:pt>
                <c:pt idx="558">
                  <c:v>6.97388888888889</c:v>
                </c:pt>
                <c:pt idx="559">
                  <c:v>7.21444444444444</c:v>
                </c:pt>
                <c:pt idx="560">
                  <c:v>7.19111111111111</c:v>
                </c:pt>
                <c:pt idx="561">
                  <c:v>6.838333333333353</c:v>
                </c:pt>
                <c:pt idx="562">
                  <c:v>6.54194444444445</c:v>
                </c:pt>
                <c:pt idx="563">
                  <c:v>6.32694444444444</c:v>
                </c:pt>
                <c:pt idx="564">
                  <c:v>6.279722222222263</c:v>
                </c:pt>
                <c:pt idx="565">
                  <c:v>6.4975</c:v>
                </c:pt>
                <c:pt idx="566">
                  <c:v>6.747777777777776</c:v>
                </c:pt>
                <c:pt idx="567">
                  <c:v>6.828055555555506</c:v>
                </c:pt>
                <c:pt idx="568">
                  <c:v>6.808333333333343</c:v>
                </c:pt>
                <c:pt idx="569">
                  <c:v>6.51722222222222</c:v>
                </c:pt>
                <c:pt idx="570">
                  <c:v>6.093888888888888</c:v>
                </c:pt>
                <c:pt idx="571">
                  <c:v>5.817777777777737</c:v>
                </c:pt>
                <c:pt idx="572">
                  <c:v>5.62833333333333</c:v>
                </c:pt>
                <c:pt idx="573">
                  <c:v>5.44444444444445</c:v>
                </c:pt>
                <c:pt idx="574">
                  <c:v>5.255833333333333</c:v>
                </c:pt>
                <c:pt idx="575">
                  <c:v>5.05138888888889</c:v>
                </c:pt>
                <c:pt idx="576">
                  <c:v>4.808055555555526</c:v>
                </c:pt>
                <c:pt idx="577">
                  <c:v>4.638333333333343</c:v>
                </c:pt>
                <c:pt idx="578">
                  <c:v>4.514999999999985</c:v>
                </c:pt>
                <c:pt idx="579">
                  <c:v>4.338055555555544</c:v>
                </c:pt>
                <c:pt idx="580">
                  <c:v>4.271111111111152</c:v>
                </c:pt>
                <c:pt idx="581">
                  <c:v>4.124999999999964</c:v>
                </c:pt>
                <c:pt idx="582">
                  <c:v>3.934444444444438</c:v>
                </c:pt>
                <c:pt idx="583">
                  <c:v>3.763055555555561</c:v>
                </c:pt>
                <c:pt idx="584">
                  <c:v>3.84472222222222</c:v>
                </c:pt>
                <c:pt idx="585">
                  <c:v>3.965</c:v>
                </c:pt>
                <c:pt idx="586">
                  <c:v>4.3325</c:v>
                </c:pt>
                <c:pt idx="587">
                  <c:v>4.95</c:v>
                </c:pt>
                <c:pt idx="588">
                  <c:v>5.89722222222222</c:v>
                </c:pt>
                <c:pt idx="589">
                  <c:v>6.918611111111151</c:v>
                </c:pt>
                <c:pt idx="590">
                  <c:v>7.745</c:v>
                </c:pt>
                <c:pt idx="591">
                  <c:v>8.040000000000001</c:v>
                </c:pt>
                <c:pt idx="592">
                  <c:v>7.659166666666668</c:v>
                </c:pt>
                <c:pt idx="593">
                  <c:v>6.76222222222222</c:v>
                </c:pt>
                <c:pt idx="594">
                  <c:v>5.70916666666667</c:v>
                </c:pt>
                <c:pt idx="595">
                  <c:v>4.715833333333332</c:v>
                </c:pt>
                <c:pt idx="596">
                  <c:v>4.035</c:v>
                </c:pt>
                <c:pt idx="597">
                  <c:v>3.64611111111112</c:v>
                </c:pt>
                <c:pt idx="598">
                  <c:v>3.587777777777816</c:v>
                </c:pt>
                <c:pt idx="599">
                  <c:v>3.4875</c:v>
                </c:pt>
                <c:pt idx="600">
                  <c:v>3.47333333333333</c:v>
                </c:pt>
                <c:pt idx="601">
                  <c:v>3.49916666666667</c:v>
                </c:pt>
                <c:pt idx="602">
                  <c:v>3.42611111111111</c:v>
                </c:pt>
                <c:pt idx="603">
                  <c:v>3.42166666666667</c:v>
                </c:pt>
                <c:pt idx="604">
                  <c:v>3.2825</c:v>
                </c:pt>
                <c:pt idx="605">
                  <c:v>3.20833333333333</c:v>
                </c:pt>
                <c:pt idx="606">
                  <c:v>3.117777777777807</c:v>
                </c:pt>
                <c:pt idx="607">
                  <c:v>3.07416666666667</c:v>
                </c:pt>
                <c:pt idx="608">
                  <c:v>2.94166666666667</c:v>
                </c:pt>
                <c:pt idx="609">
                  <c:v>2.84833333333333</c:v>
                </c:pt>
                <c:pt idx="610">
                  <c:v>2.79361111111111</c:v>
                </c:pt>
                <c:pt idx="611">
                  <c:v>2.69944444444444</c:v>
                </c:pt>
                <c:pt idx="612">
                  <c:v>2.64444444444444</c:v>
                </c:pt>
                <c:pt idx="613">
                  <c:v>2.592499999999997</c:v>
                </c:pt>
                <c:pt idx="614">
                  <c:v>2.64444444444444</c:v>
                </c:pt>
                <c:pt idx="615">
                  <c:v>2.60055555555556</c:v>
                </c:pt>
                <c:pt idx="616">
                  <c:v>2.582777777777802</c:v>
                </c:pt>
                <c:pt idx="617">
                  <c:v>2.54333333333333</c:v>
                </c:pt>
                <c:pt idx="618">
                  <c:v>2.5052777777778</c:v>
                </c:pt>
                <c:pt idx="619">
                  <c:v>2.71361111111111</c:v>
                </c:pt>
                <c:pt idx="620">
                  <c:v>3.176388888888887</c:v>
                </c:pt>
                <c:pt idx="621">
                  <c:v>4.043333333333353</c:v>
                </c:pt>
                <c:pt idx="622">
                  <c:v>5.269722222222232</c:v>
                </c:pt>
                <c:pt idx="623">
                  <c:v>6.625555555555476</c:v>
                </c:pt>
                <c:pt idx="624">
                  <c:v>7.60944444444445</c:v>
                </c:pt>
                <c:pt idx="625">
                  <c:v>8.099722222222222</c:v>
                </c:pt>
                <c:pt idx="626">
                  <c:v>7.63472222222222</c:v>
                </c:pt>
                <c:pt idx="627">
                  <c:v>6.76472222222222</c:v>
                </c:pt>
                <c:pt idx="628">
                  <c:v>5.43305555555556</c:v>
                </c:pt>
                <c:pt idx="629">
                  <c:v>4.21138888888889</c:v>
                </c:pt>
                <c:pt idx="630">
                  <c:v>3.30055555555556</c:v>
                </c:pt>
                <c:pt idx="631">
                  <c:v>2.79805555555556</c:v>
                </c:pt>
                <c:pt idx="632">
                  <c:v>2.48972222222222</c:v>
                </c:pt>
                <c:pt idx="633">
                  <c:v>2.319444444444433</c:v>
                </c:pt>
                <c:pt idx="634">
                  <c:v>2.283055555555561</c:v>
                </c:pt>
                <c:pt idx="635">
                  <c:v>2.25444444444444</c:v>
                </c:pt>
                <c:pt idx="636">
                  <c:v>2.275833333333327</c:v>
                </c:pt>
                <c:pt idx="637">
                  <c:v>2.38861111111111</c:v>
                </c:pt>
                <c:pt idx="638">
                  <c:v>2.53222222222222</c:v>
                </c:pt>
                <c:pt idx="639">
                  <c:v>2.75138888888889</c:v>
                </c:pt>
                <c:pt idx="640">
                  <c:v>3.075833333333318</c:v>
                </c:pt>
                <c:pt idx="641">
                  <c:v>3.23833333333333</c:v>
                </c:pt>
                <c:pt idx="642">
                  <c:v>3.382499999999997</c:v>
                </c:pt>
                <c:pt idx="643">
                  <c:v>3.280277777777812</c:v>
                </c:pt>
                <c:pt idx="644">
                  <c:v>3.145277777777802</c:v>
                </c:pt>
                <c:pt idx="645">
                  <c:v>2.858611111111108</c:v>
                </c:pt>
                <c:pt idx="646">
                  <c:v>2.62666666666667</c:v>
                </c:pt>
                <c:pt idx="647">
                  <c:v>2.34416666666667</c:v>
                </c:pt>
                <c:pt idx="648">
                  <c:v>2.2327777777778</c:v>
                </c:pt>
                <c:pt idx="649">
                  <c:v>2.01055555555556</c:v>
                </c:pt>
                <c:pt idx="650">
                  <c:v>1.8525</c:v>
                </c:pt>
                <c:pt idx="651">
                  <c:v>1.722499999999991</c:v>
                </c:pt>
                <c:pt idx="652">
                  <c:v>1.56583333333333</c:v>
                </c:pt>
                <c:pt idx="653">
                  <c:v>1.36722222222222</c:v>
                </c:pt>
                <c:pt idx="654">
                  <c:v>1.1925</c:v>
                </c:pt>
                <c:pt idx="655">
                  <c:v>1.05333333333333</c:v>
                </c:pt>
                <c:pt idx="656">
                  <c:v>0.925</c:v>
                </c:pt>
                <c:pt idx="657">
                  <c:v>0.820833333333334</c:v>
                </c:pt>
                <c:pt idx="658">
                  <c:v>0.719444444444448</c:v>
                </c:pt>
                <c:pt idx="659">
                  <c:v>0.636666666666667</c:v>
                </c:pt>
                <c:pt idx="660">
                  <c:v>0.573611111111112</c:v>
                </c:pt>
                <c:pt idx="661">
                  <c:v>0.52388888888889</c:v>
                </c:pt>
                <c:pt idx="662">
                  <c:v>0.4875</c:v>
                </c:pt>
                <c:pt idx="663">
                  <c:v>0.45</c:v>
                </c:pt>
                <c:pt idx="664">
                  <c:v>0.5175</c:v>
                </c:pt>
                <c:pt idx="665">
                  <c:v>0.53388888888889</c:v>
                </c:pt>
                <c:pt idx="666">
                  <c:v>0.628611111111116</c:v>
                </c:pt>
                <c:pt idx="667">
                  <c:v>0.713611111111112</c:v>
                </c:pt>
                <c:pt idx="668">
                  <c:v>0.822222222222222</c:v>
                </c:pt>
                <c:pt idx="669">
                  <c:v>0.95638888888889</c:v>
                </c:pt>
                <c:pt idx="670">
                  <c:v>1.27166666666667</c:v>
                </c:pt>
                <c:pt idx="671">
                  <c:v>1.82027777777778</c:v>
                </c:pt>
                <c:pt idx="672">
                  <c:v>2.70861111111112</c:v>
                </c:pt>
                <c:pt idx="673">
                  <c:v>3.9827777777778</c:v>
                </c:pt>
                <c:pt idx="674">
                  <c:v>5.298611111111113</c:v>
                </c:pt>
                <c:pt idx="675">
                  <c:v>6.25916666666667</c:v>
                </c:pt>
                <c:pt idx="676">
                  <c:v>6.618055555555508</c:v>
                </c:pt>
                <c:pt idx="677">
                  <c:v>6.224999999999985</c:v>
                </c:pt>
                <c:pt idx="678">
                  <c:v>5.228333333333342</c:v>
                </c:pt>
                <c:pt idx="679">
                  <c:v>3.89305555555556</c:v>
                </c:pt>
                <c:pt idx="680">
                  <c:v>2.5675</c:v>
                </c:pt>
                <c:pt idx="681">
                  <c:v>1.48666666666667</c:v>
                </c:pt>
                <c:pt idx="682">
                  <c:v>0.818611111111112</c:v>
                </c:pt>
                <c:pt idx="683">
                  <c:v>0.409166666666669</c:v>
                </c:pt>
                <c:pt idx="684">
                  <c:v>0.173888888888889</c:v>
                </c:pt>
                <c:pt idx="685">
                  <c:v>0.0877777777777778</c:v>
                </c:pt>
                <c:pt idx="686">
                  <c:v>0.0705555555555556</c:v>
                </c:pt>
                <c:pt idx="687">
                  <c:v>0.105833333333333</c:v>
                </c:pt>
                <c:pt idx="688">
                  <c:v>0.1525</c:v>
                </c:pt>
                <c:pt idx="689">
                  <c:v>0.201388888888889</c:v>
                </c:pt>
                <c:pt idx="690">
                  <c:v>0.2925</c:v>
                </c:pt>
                <c:pt idx="691">
                  <c:v>0.333333333333333</c:v>
                </c:pt>
                <c:pt idx="692">
                  <c:v>0.360277777777781</c:v>
                </c:pt>
                <c:pt idx="693">
                  <c:v>0.3475</c:v>
                </c:pt>
                <c:pt idx="694">
                  <c:v>0.333055555555556</c:v>
                </c:pt>
                <c:pt idx="695">
                  <c:v>0.244444444444447</c:v>
                </c:pt>
                <c:pt idx="696">
                  <c:v>0.1925</c:v>
                </c:pt>
                <c:pt idx="697">
                  <c:v>0.141388888888889</c:v>
                </c:pt>
                <c:pt idx="698">
                  <c:v>0.0986111111111111</c:v>
                </c:pt>
                <c:pt idx="699">
                  <c:v>0.0711111111111111</c:v>
                </c:pt>
                <c:pt idx="700">
                  <c:v>0.0486111111111111</c:v>
                </c:pt>
                <c:pt idx="701">
                  <c:v>0.0372222222222222</c:v>
                </c:pt>
                <c:pt idx="702">
                  <c:v>0.0205555555555556</c:v>
                </c:pt>
                <c:pt idx="703">
                  <c:v>0.0191666666666667</c:v>
                </c:pt>
                <c:pt idx="704">
                  <c:v>0.0119444444444444</c:v>
                </c:pt>
                <c:pt idx="705">
                  <c:v>0.00972222222222222</c:v>
                </c:pt>
                <c:pt idx="706">
                  <c:v>0.0111111111111111</c:v>
                </c:pt>
                <c:pt idx="707">
                  <c:v>0.00777777777777779</c:v>
                </c:pt>
                <c:pt idx="708">
                  <c:v>0.00861111111111106</c:v>
                </c:pt>
                <c:pt idx="709">
                  <c:v>0.011388888888889</c:v>
                </c:pt>
                <c:pt idx="710">
                  <c:v>0.00916666666666678</c:v>
                </c:pt>
                <c:pt idx="711">
                  <c:v>0.00944444444444445</c:v>
                </c:pt>
                <c:pt idx="712">
                  <c:v>0.0108333333333333</c:v>
                </c:pt>
                <c:pt idx="713">
                  <c:v>0.01</c:v>
                </c:pt>
                <c:pt idx="714">
                  <c:v>0.00722222222222227</c:v>
                </c:pt>
                <c:pt idx="715">
                  <c:v>0.0105555555555556</c:v>
                </c:pt>
                <c:pt idx="716">
                  <c:v>0.008888888888889</c:v>
                </c:pt>
                <c:pt idx="717">
                  <c:v>0.00972222222222222</c:v>
                </c:pt>
                <c:pt idx="718">
                  <c:v>0.00722222222222227</c:v>
                </c:pt>
                <c:pt idx="719">
                  <c:v>0.00916666666666678</c:v>
                </c:pt>
                <c:pt idx="720">
                  <c:v>0.00805555555555572</c:v>
                </c:pt>
                <c:pt idx="721">
                  <c:v>0.00500000000000001</c:v>
                </c:pt>
                <c:pt idx="722">
                  <c:v>0.00472222222222224</c:v>
                </c:pt>
                <c:pt idx="723">
                  <c:v>0.00638888888888889</c:v>
                </c:pt>
                <c:pt idx="724">
                  <c:v>0.00416666666666667</c:v>
                </c:pt>
                <c:pt idx="725">
                  <c:v>0.00416666666666667</c:v>
                </c:pt>
                <c:pt idx="726">
                  <c:v>0.00555555555555556</c:v>
                </c:pt>
                <c:pt idx="727">
                  <c:v>0.00750000000000005</c:v>
                </c:pt>
                <c:pt idx="728">
                  <c:v>0.00944444444444445</c:v>
                </c:pt>
                <c:pt idx="729">
                  <c:v>0.00777777777777779</c:v>
                </c:pt>
                <c:pt idx="730">
                  <c:v>0.0155555555555557</c:v>
                </c:pt>
                <c:pt idx="731">
                  <c:v>0.0191666666666667</c:v>
                </c:pt>
                <c:pt idx="732">
                  <c:v>0.0269444444444444</c:v>
                </c:pt>
                <c:pt idx="733">
                  <c:v>0.0377777777777783</c:v>
                </c:pt>
                <c:pt idx="734">
                  <c:v>0.0375</c:v>
                </c:pt>
                <c:pt idx="735">
                  <c:v>0.0391666666666667</c:v>
                </c:pt>
                <c:pt idx="736">
                  <c:v>0.0411111111111111</c:v>
                </c:pt>
                <c:pt idx="737">
                  <c:v>0.0380555555555556</c:v>
                </c:pt>
                <c:pt idx="738">
                  <c:v>0.0255555555555556</c:v>
                </c:pt>
                <c:pt idx="739">
                  <c:v>0.0188888888888891</c:v>
                </c:pt>
                <c:pt idx="740">
                  <c:v>0.0172222222222222</c:v>
                </c:pt>
                <c:pt idx="741">
                  <c:v>0.0158333333333333</c:v>
                </c:pt>
                <c:pt idx="742">
                  <c:v>0.0130555555555556</c:v>
                </c:pt>
                <c:pt idx="743">
                  <c:v>0.00833333333333333</c:v>
                </c:pt>
                <c:pt idx="744">
                  <c:v>0.0111111111111111</c:v>
                </c:pt>
                <c:pt idx="745">
                  <c:v>0.00944444444444445</c:v>
                </c:pt>
                <c:pt idx="746">
                  <c:v>0.00777777777777779</c:v>
                </c:pt>
                <c:pt idx="747">
                  <c:v>0.0108333333333333</c:v>
                </c:pt>
                <c:pt idx="748">
                  <c:v>0.01</c:v>
                </c:pt>
                <c:pt idx="749">
                  <c:v>0.0130555555555556</c:v>
                </c:pt>
                <c:pt idx="750">
                  <c:v>0.00861111111111106</c:v>
                </c:pt>
                <c:pt idx="751">
                  <c:v>0.00777777777777779</c:v>
                </c:pt>
                <c:pt idx="752">
                  <c:v>0.00916666666666678</c:v>
                </c:pt>
                <c:pt idx="753">
                  <c:v>0.00750000000000005</c:v>
                </c:pt>
                <c:pt idx="754">
                  <c:v>0.00694444444444449</c:v>
                </c:pt>
                <c:pt idx="755">
                  <c:v>0.00500000000000001</c:v>
                </c:pt>
                <c:pt idx="756">
                  <c:v>0.00638888888888889</c:v>
                </c:pt>
                <c:pt idx="757">
                  <c:v>0.00861111111111106</c:v>
                </c:pt>
                <c:pt idx="758">
                  <c:v>0.01</c:v>
                </c:pt>
                <c:pt idx="759">
                  <c:v>0.00805555555555572</c:v>
                </c:pt>
                <c:pt idx="760">
                  <c:v>0.00694444444444449</c:v>
                </c:pt>
                <c:pt idx="761">
                  <c:v>0.00500000000000001</c:v>
                </c:pt>
                <c:pt idx="762">
                  <c:v>0.00555555555555556</c:v>
                </c:pt>
                <c:pt idx="763">
                  <c:v>0.00638888888888889</c:v>
                </c:pt>
                <c:pt idx="764">
                  <c:v>0.00527777777777778</c:v>
                </c:pt>
                <c:pt idx="765">
                  <c:v>0.0038888888888889</c:v>
                </c:pt>
                <c:pt idx="766">
                  <c:v>0.00277777777777783</c:v>
                </c:pt>
                <c:pt idx="767">
                  <c:v>0.00361111111111114</c:v>
                </c:pt>
                <c:pt idx="768">
                  <c:v>0.00305555555555557</c:v>
                </c:pt>
                <c:pt idx="769">
                  <c:v>0.00333333333333334</c:v>
                </c:pt>
                <c:pt idx="770">
                  <c:v>0.00305555555555557</c:v>
                </c:pt>
                <c:pt idx="771">
                  <c:v>0.00166666666666668</c:v>
                </c:pt>
                <c:pt idx="772">
                  <c:v>0.00111111111111111</c:v>
                </c:pt>
                <c:pt idx="773">
                  <c:v>0.00138888888888891</c:v>
                </c:pt>
                <c:pt idx="774">
                  <c:v>0.00194444444444445</c:v>
                </c:pt>
                <c:pt idx="775">
                  <c:v>0.000555555555555556</c:v>
                </c:pt>
                <c:pt idx="776">
                  <c:v>0.000277777777777784</c:v>
                </c:pt>
                <c:pt idx="777">
                  <c:v>0.000833333333333336</c:v>
                </c:pt>
                <c:pt idx="778">
                  <c:v>0.00138888888888891</c:v>
                </c:pt>
                <c:pt idx="779">
                  <c:v>0.00305555555555557</c:v>
                </c:pt>
                <c:pt idx="780">
                  <c:v>0.00361111111111114</c:v>
                </c:pt>
                <c:pt idx="781">
                  <c:v>0.00805555555555572</c:v>
                </c:pt>
                <c:pt idx="782">
                  <c:v>0.0130555555555556</c:v>
                </c:pt>
                <c:pt idx="783">
                  <c:v>0.0202777777777782</c:v>
                </c:pt>
                <c:pt idx="784">
                  <c:v>0.0277777777777783</c:v>
                </c:pt>
                <c:pt idx="785">
                  <c:v>0.0308333333333334</c:v>
                </c:pt>
                <c:pt idx="786">
                  <c:v>0.0338888888888889</c:v>
                </c:pt>
                <c:pt idx="787">
                  <c:v>0.0291666666666667</c:v>
                </c:pt>
                <c:pt idx="788">
                  <c:v>0.0258333333333334</c:v>
                </c:pt>
                <c:pt idx="789">
                  <c:v>0.0188888888888891</c:v>
                </c:pt>
                <c:pt idx="790">
                  <c:v>0.0122222222222222</c:v>
                </c:pt>
                <c:pt idx="791">
                  <c:v>0.00972222222222222</c:v>
                </c:pt>
                <c:pt idx="792">
                  <c:v>0.00472222222222224</c:v>
                </c:pt>
                <c:pt idx="793">
                  <c:v>0.00333333333333334</c:v>
                </c:pt>
                <c:pt idx="794">
                  <c:v>0.000555555555555556</c:v>
                </c:pt>
                <c:pt idx="795">
                  <c:v>0.000833333333333336</c:v>
                </c:pt>
                <c:pt idx="796">
                  <c:v>0.000555555555555556</c:v>
                </c:pt>
                <c:pt idx="797">
                  <c:v>0.0</c:v>
                </c:pt>
                <c:pt idx="798">
                  <c:v>0.0</c:v>
                </c:pt>
                <c:pt idx="799">
                  <c:v>0.0</c:v>
                </c:pt>
                <c:pt idx="800">
                  <c:v>0.0</c:v>
                </c:pt>
                <c:pt idx="801">
                  <c:v>0.0</c:v>
                </c:pt>
                <c:pt idx="802">
                  <c:v>0.0</c:v>
                </c:pt>
                <c:pt idx="803">
                  <c:v>0.0</c:v>
                </c:pt>
                <c:pt idx="804">
                  <c:v>0.0</c:v>
                </c:pt>
                <c:pt idx="805">
                  <c:v>0.0</c:v>
                </c:pt>
                <c:pt idx="806">
                  <c:v>0.0</c:v>
                </c:pt>
                <c:pt idx="807">
                  <c:v>0.0</c:v>
                </c:pt>
                <c:pt idx="808">
                  <c:v>0.0</c:v>
                </c:pt>
                <c:pt idx="809">
                  <c:v>0.0</c:v>
                </c:pt>
                <c:pt idx="810">
                  <c:v>0.0</c:v>
                </c:pt>
                <c:pt idx="811">
                  <c:v>0.0</c:v>
                </c:pt>
                <c:pt idx="812">
                  <c:v>0.0</c:v>
                </c:pt>
                <c:pt idx="813">
                  <c:v>0.0</c:v>
                </c:pt>
                <c:pt idx="814">
                  <c:v>0.0</c:v>
                </c:pt>
                <c:pt idx="815">
                  <c:v>0.0</c:v>
                </c:pt>
                <c:pt idx="816">
                  <c:v>0.0</c:v>
                </c:pt>
                <c:pt idx="817">
                  <c:v>0.0</c:v>
                </c:pt>
                <c:pt idx="818">
                  <c:v>0.0</c:v>
                </c:pt>
                <c:pt idx="819">
                  <c:v>0.0</c:v>
                </c:pt>
                <c:pt idx="820">
                  <c:v>0.0</c:v>
                </c:pt>
                <c:pt idx="821">
                  <c:v>0.0</c:v>
                </c:pt>
                <c:pt idx="822">
                  <c:v>0.0</c:v>
                </c:pt>
                <c:pt idx="823">
                  <c:v>0.0</c:v>
                </c:pt>
                <c:pt idx="824">
                  <c:v>0.0</c:v>
                </c:pt>
                <c:pt idx="825">
                  <c:v>0.0</c:v>
                </c:pt>
                <c:pt idx="826">
                  <c:v>0.0</c:v>
                </c:pt>
                <c:pt idx="827">
                  <c:v>0.0</c:v>
                </c:pt>
                <c:pt idx="828">
                  <c:v>0.0</c:v>
                </c:pt>
                <c:pt idx="829">
                  <c:v>0.0</c:v>
                </c:pt>
                <c:pt idx="830">
                  <c:v>0.0</c:v>
                </c:pt>
                <c:pt idx="831">
                  <c:v>0.0</c:v>
                </c:pt>
                <c:pt idx="832">
                  <c:v>0.0</c:v>
                </c:pt>
                <c:pt idx="833">
                  <c:v>0.0</c:v>
                </c:pt>
                <c:pt idx="834">
                  <c:v>0.0</c:v>
                </c:pt>
                <c:pt idx="835">
                  <c:v>0.0</c:v>
                </c:pt>
                <c:pt idx="836">
                  <c:v>0.0</c:v>
                </c:pt>
                <c:pt idx="837">
                  <c:v>0.0</c:v>
                </c:pt>
                <c:pt idx="838">
                  <c:v>0.0</c:v>
                </c:pt>
                <c:pt idx="839">
                  <c:v>0.0</c:v>
                </c:pt>
                <c:pt idx="840">
                  <c:v>0.0</c:v>
                </c:pt>
                <c:pt idx="841">
                  <c:v>0.0</c:v>
                </c:pt>
                <c:pt idx="842">
                  <c:v>0.0</c:v>
                </c:pt>
                <c:pt idx="843">
                  <c:v>0.0</c:v>
                </c:pt>
                <c:pt idx="844">
                  <c:v>0.0</c:v>
                </c:pt>
                <c:pt idx="845">
                  <c:v>0.0</c:v>
                </c:pt>
                <c:pt idx="846">
                  <c:v>0.0</c:v>
                </c:pt>
                <c:pt idx="847">
                  <c:v>0.0</c:v>
                </c:pt>
                <c:pt idx="848">
                  <c:v>0.0</c:v>
                </c:pt>
                <c:pt idx="849">
                  <c:v>0.0</c:v>
                </c:pt>
                <c:pt idx="850">
                  <c:v>0.0</c:v>
                </c:pt>
                <c:pt idx="851">
                  <c:v>0.0</c:v>
                </c:pt>
                <c:pt idx="852">
                  <c:v>0.0</c:v>
                </c:pt>
                <c:pt idx="853">
                  <c:v>0.0</c:v>
                </c:pt>
                <c:pt idx="854">
                  <c:v>0.0</c:v>
                </c:pt>
                <c:pt idx="855">
                  <c:v>0.0</c:v>
                </c:pt>
                <c:pt idx="856">
                  <c:v>0.0</c:v>
                </c:pt>
                <c:pt idx="857">
                  <c:v>0.0</c:v>
                </c:pt>
                <c:pt idx="858">
                  <c:v>0.0</c:v>
                </c:pt>
                <c:pt idx="859">
                  <c:v>0.0</c:v>
                </c:pt>
                <c:pt idx="860">
                  <c:v>0.0</c:v>
                </c:pt>
                <c:pt idx="861">
                  <c:v>0.0</c:v>
                </c:pt>
                <c:pt idx="862">
                  <c:v>0.0</c:v>
                </c:pt>
                <c:pt idx="863">
                  <c:v>0.0</c:v>
                </c:pt>
                <c:pt idx="864">
                  <c:v>0.0</c:v>
                </c:pt>
                <c:pt idx="865">
                  <c:v>0.0</c:v>
                </c:pt>
                <c:pt idx="866">
                  <c:v>0.0</c:v>
                </c:pt>
                <c:pt idx="867">
                  <c:v>0.0</c:v>
                </c:pt>
                <c:pt idx="868">
                  <c:v>0.0</c:v>
                </c:pt>
                <c:pt idx="869">
                  <c:v>0.0</c:v>
                </c:pt>
                <c:pt idx="870">
                  <c:v>0.0</c:v>
                </c:pt>
                <c:pt idx="871">
                  <c:v>0.0</c:v>
                </c:pt>
                <c:pt idx="872">
                  <c:v>0.0</c:v>
                </c:pt>
                <c:pt idx="873">
                  <c:v>0.0</c:v>
                </c:pt>
                <c:pt idx="874">
                  <c:v>0.0</c:v>
                </c:pt>
                <c:pt idx="875">
                  <c:v>0.0</c:v>
                </c:pt>
                <c:pt idx="876">
                  <c:v>0.0</c:v>
                </c:pt>
                <c:pt idx="877">
                  <c:v>0.0</c:v>
                </c:pt>
                <c:pt idx="878">
                  <c:v>0.0</c:v>
                </c:pt>
                <c:pt idx="879">
                  <c:v>0.0</c:v>
                </c:pt>
                <c:pt idx="880">
                  <c:v>0.0</c:v>
                </c:pt>
                <c:pt idx="881">
                  <c:v>0.0</c:v>
                </c:pt>
                <c:pt idx="882">
                  <c:v>0.0</c:v>
                </c:pt>
                <c:pt idx="883">
                  <c:v>0.0</c:v>
                </c:pt>
                <c:pt idx="884">
                  <c:v>0.0</c:v>
                </c:pt>
                <c:pt idx="885">
                  <c:v>0.0</c:v>
                </c:pt>
                <c:pt idx="886">
                  <c:v>0.0</c:v>
                </c:pt>
                <c:pt idx="887">
                  <c:v>0.0</c:v>
                </c:pt>
                <c:pt idx="888">
                  <c:v>0.0</c:v>
                </c:pt>
                <c:pt idx="889">
                  <c:v>0.0</c:v>
                </c:pt>
                <c:pt idx="890">
                  <c:v>0.0</c:v>
                </c:pt>
                <c:pt idx="891">
                  <c:v>0.0</c:v>
                </c:pt>
                <c:pt idx="892">
                  <c:v>0.0</c:v>
                </c:pt>
                <c:pt idx="893">
                  <c:v>0.0</c:v>
                </c:pt>
                <c:pt idx="894">
                  <c:v>0.0</c:v>
                </c:pt>
                <c:pt idx="895">
                  <c:v>0.0</c:v>
                </c:pt>
                <c:pt idx="896">
                  <c:v>0.0</c:v>
                </c:pt>
                <c:pt idx="897">
                  <c:v>0.0</c:v>
                </c:pt>
                <c:pt idx="898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673160"/>
        <c:axId val="-2102787992"/>
      </c:scatterChart>
      <c:valAx>
        <c:axId val="-2102673160"/>
        <c:scaling>
          <c:orientation val="minMax"/>
          <c:max val="8.0"/>
        </c:scaling>
        <c:delete val="0"/>
        <c:axPos val="b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Энергия отклика </a:t>
                </a:r>
                <a:r>
                  <a:rPr lang="en-US" dirty="0" smtClean="0"/>
                  <a:t>LaBr3-</a:t>
                </a:r>
                <a:r>
                  <a:rPr lang="ru-RU" dirty="0" smtClean="0"/>
                  <a:t>детектора</a:t>
                </a:r>
                <a:r>
                  <a:rPr lang="ru-RU" baseline="0" dirty="0" smtClean="0"/>
                  <a:t> </a:t>
                </a:r>
                <a:r>
                  <a:rPr lang="ru-RU" dirty="0" smtClean="0"/>
                  <a:t>(МэВ</a:t>
                </a:r>
                <a:r>
                  <a:rPr lang="ru-RU" dirty="0"/>
                  <a:t>)</a:t>
                </a:r>
              </a:p>
            </c:rich>
          </c:tx>
          <c:layout>
            <c:manualLayout>
              <c:xMode val="edge"/>
              <c:yMode val="edge"/>
              <c:x val="0.247912485122173"/>
              <c:y val="0.9376155845826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02787992"/>
        <c:crosses val="autoZero"/>
        <c:crossBetween val="midCat"/>
      </c:valAx>
      <c:valAx>
        <c:axId val="-2102787992"/>
        <c:scaling>
          <c:logBase val="10.0"/>
          <c:orientation val="minMax"/>
          <c:max val="10000.0"/>
          <c:min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Спектр отклика (отн. Ед.)</a:t>
                </a:r>
              </a:p>
            </c:rich>
          </c:tx>
          <c:layout>
            <c:manualLayout>
              <c:xMode val="edge"/>
              <c:yMode val="edge"/>
              <c:x val="0.0"/>
              <c:y val="0.274846591795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026731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22429773312443"/>
          <c:y val="0.0348502518266298"/>
          <c:w val="0.850658877549617"/>
          <c:h val="0.113574520534861"/>
        </c:manualLayout>
      </c:layout>
      <c:overlay val="0"/>
      <c:spPr>
        <a:solidFill>
          <a:schemeClr val="bg1"/>
        </a:solidFill>
        <a:ln>
          <a:solidFill>
            <a:sysClr val="windowText" lastClr="000000">
              <a:tint val="75000"/>
              <a:shade val="95000"/>
              <a:satMod val="105000"/>
            </a:sysClr>
          </a:solidFill>
        </a:ln>
      </c:spPr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E8727B-F2BC-4B0A-97DB-4913D62586F4}" type="doc">
      <dgm:prSet loTypeId="urn:microsoft.com/office/officeart/2005/8/layout/vList2" loCatId="list" qsTypeId="urn:microsoft.com/office/officeart/2005/8/quickstyle/simple1#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4045A6-9753-4719-8AB7-D73976170169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ВНИИА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ru-RU" b="1" dirty="0" smtClean="0">
              <a:solidFill>
                <a:schemeClr val="bg1"/>
              </a:solidFill>
            </a:rPr>
            <a:t>сегодня: </a:t>
          </a:r>
          <a:endParaRPr lang="ru-RU" dirty="0">
            <a:solidFill>
              <a:schemeClr val="bg1"/>
            </a:solidFill>
          </a:endParaRPr>
        </a:p>
      </dgm:t>
    </dgm:pt>
    <dgm:pt modelId="{35303115-1B4C-437A-A243-53345C993B04}" type="parTrans" cxnId="{5CCA309C-CA08-4B4F-9DD8-2BB262AD840F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C4DFC842-1741-4050-8918-F0CBB956A0B9}" type="sibTrans" cxnId="{5CCA309C-CA08-4B4F-9DD8-2BB262AD840F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DB27490D-BD03-4690-9E0B-56FD61874A34}">
      <dgm:prSet phldrT="[Текст]"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Численность – 6 000 чел., из них 1</a:t>
          </a:r>
          <a:r>
            <a:rPr lang="en-US" b="0" dirty="0" smtClean="0">
              <a:solidFill>
                <a:srgbClr val="000099"/>
              </a:solidFill>
              <a:cs typeface="Arial" pitchFamily="34" charset="0"/>
            </a:rPr>
            <a:t>82</a:t>
          </a:r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 доктора и кандидата наук</a:t>
          </a:r>
          <a:endParaRPr lang="ru-RU" b="0" dirty="0">
            <a:solidFill>
              <a:srgbClr val="000099"/>
            </a:solidFill>
          </a:endParaRPr>
        </a:p>
      </dgm:t>
    </dgm:pt>
    <dgm:pt modelId="{12D00AC5-7664-422A-81E2-79B329994350}" type="parTrans" cxnId="{900E427C-A957-41C9-94FE-6F0A672417A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228D0FDA-7427-4330-8DC2-288BB9F70830}" type="sibTrans" cxnId="{900E427C-A957-41C9-94FE-6F0A672417A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7E21E977-7B3F-4A22-9640-D4C634F2DFDC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Объем работ на 2017 г. – </a:t>
          </a:r>
          <a:r>
            <a:rPr lang="en-US" b="0" dirty="0" smtClean="0">
              <a:solidFill>
                <a:srgbClr val="000099"/>
              </a:solidFill>
              <a:cs typeface="Arial" pitchFamily="34" charset="0"/>
            </a:rPr>
            <a:t>1</a:t>
          </a:r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9,5  млрд.руб.</a:t>
          </a:r>
          <a:endParaRPr lang="ru-RU" b="0" dirty="0">
            <a:solidFill>
              <a:srgbClr val="000099"/>
            </a:solidFill>
          </a:endParaRPr>
        </a:p>
      </dgm:t>
    </dgm:pt>
    <dgm:pt modelId="{DA336AA3-5F72-4866-B86C-2392BECE662A}" type="parTrans" cxnId="{E09C1AFB-D4BE-43E7-8DF9-B896498CE404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B392DABF-CCB8-4DE5-BC72-D77C0C83B795}" type="sibTrans" cxnId="{E09C1AFB-D4BE-43E7-8DF9-B896498CE404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AC03DA77-6C57-469F-9F53-3F6FBFA3040B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Чистая прибыль на 2017 г. – 2,</a:t>
          </a:r>
          <a:r>
            <a:rPr lang="en-US" b="0" dirty="0" smtClean="0">
              <a:solidFill>
                <a:srgbClr val="000099"/>
              </a:solidFill>
              <a:cs typeface="Arial" pitchFamily="34" charset="0"/>
            </a:rPr>
            <a:t>5 </a:t>
          </a:r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млрд.руб.</a:t>
          </a:r>
          <a:endParaRPr lang="ru-RU" b="0" dirty="0">
            <a:solidFill>
              <a:srgbClr val="000099"/>
            </a:solidFill>
          </a:endParaRPr>
        </a:p>
      </dgm:t>
    </dgm:pt>
    <dgm:pt modelId="{B74A4081-DCB9-4AFD-9750-02AA1BBDD3CE}" type="parTrans" cxnId="{21FB57E2-2C1C-4C04-9110-3D87728C985B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3D553DF8-4ED8-4489-B7FD-18F48E1EBBA4}" type="sibTrans" cxnId="{21FB57E2-2C1C-4C04-9110-3D87728C985B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D54FB332-B940-4EFA-8893-C562239AE453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Среднемесячный доход на одного сотрудника в 2017 г. – 105 тыс. руб.</a:t>
          </a:r>
          <a:endParaRPr lang="ru-RU" b="0" dirty="0">
            <a:solidFill>
              <a:srgbClr val="000099"/>
            </a:solidFill>
          </a:endParaRPr>
        </a:p>
      </dgm:t>
    </dgm:pt>
    <dgm:pt modelId="{BAE7C8ED-21F1-4483-B6CA-A19F348107F0}" type="parTrans" cxnId="{2D5B4C67-D2E7-4BCF-9BE2-3B543ABDDB09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EA012F1A-223F-408A-8147-DCDCC7BA89B2}" type="sibTrans" cxnId="{2D5B4C67-D2E7-4BCF-9BE2-3B543ABDDB09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B4893ECF-C5DA-444A-B703-0BFA96BA4D03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Площади:</a:t>
          </a:r>
          <a:endParaRPr lang="ru-RU" b="0" dirty="0">
            <a:solidFill>
              <a:srgbClr val="000099"/>
            </a:solidFill>
          </a:endParaRPr>
        </a:p>
      </dgm:t>
    </dgm:pt>
    <dgm:pt modelId="{A06A70B2-FA9B-4ED4-9D69-3ECCEAACE74B}" type="parTrans" cxnId="{44B69EAF-1EEE-4976-99AA-A26CD98BCDE8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D01B5B66-23AE-459F-B812-2B4DF50DC81A}" type="sibTrans" cxnId="{44B69EAF-1EEE-4976-99AA-A26CD98BCDE8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47532C29-07B9-431C-9C3D-5925F5E6B2FF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</a:rPr>
            <a:t>земельные участки – 313,7 тыс.кв.м</a:t>
          </a:r>
          <a:endParaRPr lang="ru-RU" b="0" dirty="0">
            <a:solidFill>
              <a:srgbClr val="000099"/>
            </a:solidFill>
          </a:endParaRPr>
        </a:p>
      </dgm:t>
    </dgm:pt>
    <dgm:pt modelId="{2E829B2A-49FB-43F0-A1BE-E1C715DBACDF}" type="parTrans" cxnId="{62B26A4C-6E2B-44B3-9FC2-D9A56FA4204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4D3CD989-DFD7-49D0-B179-4F4AEFDBF358}" type="sibTrans" cxnId="{62B26A4C-6E2B-44B3-9FC2-D9A56FA4204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22007865-9892-4DB6-9C63-75F30561CC2E}">
      <dgm:prSet/>
      <dgm:spPr/>
      <dgm:t>
        <a:bodyPr/>
        <a:lstStyle/>
        <a:p>
          <a:r>
            <a:rPr lang="ru-RU" b="0" dirty="0" smtClean="0">
              <a:solidFill>
                <a:srgbClr val="000099"/>
              </a:solidFill>
              <a:cs typeface="Arial" pitchFamily="34" charset="0"/>
            </a:rPr>
            <a:t>здания – 241,0 тыс. кв.м.</a:t>
          </a:r>
          <a:endParaRPr lang="ru-RU" b="0" dirty="0">
            <a:solidFill>
              <a:srgbClr val="000099"/>
            </a:solidFill>
          </a:endParaRPr>
        </a:p>
      </dgm:t>
    </dgm:pt>
    <dgm:pt modelId="{6D2061A4-E0D0-4C92-BBD4-0DA514666298}" type="parTrans" cxnId="{222EEF86-0C03-431D-A9F8-A9AC2546B366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5E8646EC-1CAA-4F2E-A317-ED42FD65E590}" type="sibTrans" cxnId="{222EEF86-0C03-431D-A9F8-A9AC2546B366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4630E039-8191-4A77-853D-F94FF0F139C2}" type="pres">
      <dgm:prSet presAssocID="{22E8727B-F2BC-4B0A-97DB-4913D62586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CE4D69-A335-4933-BFDB-B5746AEBEF3A}" type="pres">
      <dgm:prSet presAssocID="{914045A6-9753-4719-8AB7-D7397617016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F8735-61BD-4BB6-B4F1-85C256843334}" type="pres">
      <dgm:prSet presAssocID="{914045A6-9753-4719-8AB7-D7397617016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B69EAF-1EEE-4976-99AA-A26CD98BCDE8}" srcId="{914045A6-9753-4719-8AB7-D73976170169}" destId="{B4893ECF-C5DA-444A-B703-0BFA96BA4D03}" srcOrd="4" destOrd="0" parTransId="{A06A70B2-FA9B-4ED4-9D69-3ECCEAACE74B}" sibTransId="{D01B5B66-23AE-459F-B812-2B4DF50DC81A}"/>
    <dgm:cxn modelId="{913AEDF4-2068-429F-8235-112BE211D8CF}" type="presOf" srcId="{47532C29-07B9-431C-9C3D-5925F5E6B2FF}" destId="{721F8735-61BD-4BB6-B4F1-85C256843334}" srcOrd="0" destOrd="6" presId="urn:microsoft.com/office/officeart/2005/8/layout/vList2"/>
    <dgm:cxn modelId="{5CCA309C-CA08-4B4F-9DD8-2BB262AD840F}" srcId="{22E8727B-F2BC-4B0A-97DB-4913D62586F4}" destId="{914045A6-9753-4719-8AB7-D73976170169}" srcOrd="0" destOrd="0" parTransId="{35303115-1B4C-437A-A243-53345C993B04}" sibTransId="{C4DFC842-1741-4050-8918-F0CBB956A0B9}"/>
    <dgm:cxn modelId="{0824ED8C-D878-46EB-B151-A1519D753C9F}" type="presOf" srcId="{B4893ECF-C5DA-444A-B703-0BFA96BA4D03}" destId="{721F8735-61BD-4BB6-B4F1-85C256843334}" srcOrd="0" destOrd="4" presId="urn:microsoft.com/office/officeart/2005/8/layout/vList2"/>
    <dgm:cxn modelId="{62B26A4C-6E2B-44B3-9FC2-D9A56FA4204C}" srcId="{B4893ECF-C5DA-444A-B703-0BFA96BA4D03}" destId="{47532C29-07B9-431C-9C3D-5925F5E6B2FF}" srcOrd="1" destOrd="0" parTransId="{2E829B2A-49FB-43F0-A1BE-E1C715DBACDF}" sibTransId="{4D3CD989-DFD7-49D0-B179-4F4AEFDBF358}"/>
    <dgm:cxn modelId="{75F3A405-9579-4A70-B99E-39A40DA42ADC}" type="presOf" srcId="{D54FB332-B940-4EFA-8893-C562239AE453}" destId="{721F8735-61BD-4BB6-B4F1-85C256843334}" srcOrd="0" destOrd="3" presId="urn:microsoft.com/office/officeart/2005/8/layout/vList2"/>
    <dgm:cxn modelId="{900E427C-A957-41C9-94FE-6F0A672417AC}" srcId="{914045A6-9753-4719-8AB7-D73976170169}" destId="{DB27490D-BD03-4690-9E0B-56FD61874A34}" srcOrd="0" destOrd="0" parTransId="{12D00AC5-7664-422A-81E2-79B329994350}" sibTransId="{228D0FDA-7427-4330-8DC2-288BB9F70830}"/>
    <dgm:cxn modelId="{21FB57E2-2C1C-4C04-9110-3D87728C985B}" srcId="{914045A6-9753-4719-8AB7-D73976170169}" destId="{AC03DA77-6C57-469F-9F53-3F6FBFA3040B}" srcOrd="2" destOrd="0" parTransId="{B74A4081-DCB9-4AFD-9750-02AA1BBDD3CE}" sibTransId="{3D553DF8-4ED8-4489-B7FD-18F48E1EBBA4}"/>
    <dgm:cxn modelId="{E09C1AFB-D4BE-43E7-8DF9-B896498CE404}" srcId="{914045A6-9753-4719-8AB7-D73976170169}" destId="{7E21E977-7B3F-4A22-9640-D4C634F2DFDC}" srcOrd="1" destOrd="0" parTransId="{DA336AA3-5F72-4866-B86C-2392BECE662A}" sibTransId="{B392DABF-CCB8-4DE5-BC72-D77C0C83B795}"/>
    <dgm:cxn modelId="{EF3877E6-BC4F-4A23-8189-8BC4AC40B1F7}" type="presOf" srcId="{914045A6-9753-4719-8AB7-D73976170169}" destId="{91CE4D69-A335-4933-BFDB-B5746AEBEF3A}" srcOrd="0" destOrd="0" presId="urn:microsoft.com/office/officeart/2005/8/layout/vList2"/>
    <dgm:cxn modelId="{A19DFBF3-1E5D-4DC8-B5CF-3C382DE8D29D}" type="presOf" srcId="{AC03DA77-6C57-469F-9F53-3F6FBFA3040B}" destId="{721F8735-61BD-4BB6-B4F1-85C256843334}" srcOrd="0" destOrd="2" presId="urn:microsoft.com/office/officeart/2005/8/layout/vList2"/>
    <dgm:cxn modelId="{E8869338-76B7-43F4-914B-8C8055807F56}" type="presOf" srcId="{DB27490D-BD03-4690-9E0B-56FD61874A34}" destId="{721F8735-61BD-4BB6-B4F1-85C256843334}" srcOrd="0" destOrd="0" presId="urn:microsoft.com/office/officeart/2005/8/layout/vList2"/>
    <dgm:cxn modelId="{04A9BB42-7211-4E2E-A433-38066AB63183}" type="presOf" srcId="{22007865-9892-4DB6-9C63-75F30561CC2E}" destId="{721F8735-61BD-4BB6-B4F1-85C256843334}" srcOrd="0" destOrd="5" presId="urn:microsoft.com/office/officeart/2005/8/layout/vList2"/>
    <dgm:cxn modelId="{70EB0FED-6437-4CEE-A68D-28C45211FC69}" type="presOf" srcId="{7E21E977-7B3F-4A22-9640-D4C634F2DFDC}" destId="{721F8735-61BD-4BB6-B4F1-85C256843334}" srcOrd="0" destOrd="1" presId="urn:microsoft.com/office/officeart/2005/8/layout/vList2"/>
    <dgm:cxn modelId="{2D5B4C67-D2E7-4BCF-9BE2-3B543ABDDB09}" srcId="{914045A6-9753-4719-8AB7-D73976170169}" destId="{D54FB332-B940-4EFA-8893-C562239AE453}" srcOrd="3" destOrd="0" parTransId="{BAE7C8ED-21F1-4483-B6CA-A19F348107F0}" sibTransId="{EA012F1A-223F-408A-8147-DCDCC7BA89B2}"/>
    <dgm:cxn modelId="{222EEF86-0C03-431D-A9F8-A9AC2546B366}" srcId="{B4893ECF-C5DA-444A-B703-0BFA96BA4D03}" destId="{22007865-9892-4DB6-9C63-75F30561CC2E}" srcOrd="0" destOrd="0" parTransId="{6D2061A4-E0D0-4C92-BBD4-0DA514666298}" sibTransId="{5E8646EC-1CAA-4F2E-A317-ED42FD65E590}"/>
    <dgm:cxn modelId="{9987E1E6-0A8F-4949-A14E-751DCA7DB28F}" type="presOf" srcId="{22E8727B-F2BC-4B0A-97DB-4913D62586F4}" destId="{4630E039-8191-4A77-853D-F94FF0F139C2}" srcOrd="0" destOrd="0" presId="urn:microsoft.com/office/officeart/2005/8/layout/vList2"/>
    <dgm:cxn modelId="{DE7465C7-5F74-432F-9D9C-2BED55722598}" type="presParOf" srcId="{4630E039-8191-4A77-853D-F94FF0F139C2}" destId="{91CE4D69-A335-4933-BFDB-B5746AEBEF3A}" srcOrd="0" destOrd="0" presId="urn:microsoft.com/office/officeart/2005/8/layout/vList2"/>
    <dgm:cxn modelId="{3FD7C7C9-133D-4E75-BE5B-A47A5B1A7E3C}" type="presParOf" srcId="{4630E039-8191-4A77-853D-F94FF0F139C2}" destId="{721F8735-61BD-4BB6-B4F1-85C25684333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E4D69-A335-4933-BFDB-B5746AEBEF3A}">
      <dsp:nvSpPr>
        <dsp:cNvPr id="0" name=""/>
        <dsp:cNvSpPr/>
      </dsp:nvSpPr>
      <dsp:spPr>
        <a:xfrm>
          <a:off x="0" y="3227"/>
          <a:ext cx="5339990" cy="503685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</a:rPr>
            <a:t>ВНИИА</a:t>
          </a:r>
          <a:r>
            <a:rPr lang="en-US" sz="2100" b="1" kern="1200" dirty="0" smtClean="0">
              <a:solidFill>
                <a:schemeClr val="bg1"/>
              </a:solidFill>
            </a:rPr>
            <a:t> </a:t>
          </a:r>
          <a:r>
            <a:rPr lang="ru-RU" sz="2100" b="1" kern="1200" dirty="0" smtClean="0">
              <a:solidFill>
                <a:schemeClr val="bg1"/>
              </a:solidFill>
            </a:rPr>
            <a:t>сегодня: 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24588" y="27815"/>
        <a:ext cx="5290814" cy="454509"/>
      </dsp:txXfrm>
    </dsp:sp>
    <dsp:sp modelId="{721F8735-61BD-4BB6-B4F1-85C256843334}">
      <dsp:nvSpPr>
        <dsp:cNvPr id="0" name=""/>
        <dsp:cNvSpPr/>
      </dsp:nvSpPr>
      <dsp:spPr>
        <a:xfrm>
          <a:off x="0" y="506912"/>
          <a:ext cx="5339990" cy="2347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54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Численность – 6 000 чел., из них 1</a:t>
          </a:r>
          <a:r>
            <a:rPr lang="en-US" sz="1600" b="0" kern="1200" dirty="0" smtClean="0">
              <a:solidFill>
                <a:srgbClr val="000099"/>
              </a:solidFill>
              <a:cs typeface="Arial" pitchFamily="34" charset="0"/>
            </a:rPr>
            <a:t>82</a:t>
          </a: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 доктора и кандидата наук</a:t>
          </a:r>
          <a:endParaRPr lang="ru-RU" sz="1600" b="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Объем работ на 2017 г. – </a:t>
          </a:r>
          <a:r>
            <a:rPr lang="en-US" sz="1600" b="0" kern="1200" dirty="0" smtClean="0">
              <a:solidFill>
                <a:srgbClr val="000099"/>
              </a:solidFill>
              <a:cs typeface="Arial" pitchFamily="34" charset="0"/>
            </a:rPr>
            <a:t>1</a:t>
          </a: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9,5  млрд.руб.</a:t>
          </a:r>
          <a:endParaRPr lang="ru-RU" sz="1600" b="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Чистая прибыль на 2017 г. – 2,</a:t>
          </a:r>
          <a:r>
            <a:rPr lang="en-US" sz="1600" b="0" kern="1200" dirty="0" smtClean="0">
              <a:solidFill>
                <a:srgbClr val="000099"/>
              </a:solidFill>
              <a:cs typeface="Arial" pitchFamily="34" charset="0"/>
            </a:rPr>
            <a:t>5 </a:t>
          </a: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млрд.руб.</a:t>
          </a:r>
          <a:endParaRPr lang="ru-RU" sz="1600" b="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Среднемесячный доход на одного сотрудника в 2017 г. – 105 тыс. руб.</a:t>
          </a:r>
          <a:endParaRPr lang="ru-RU" sz="1600" b="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Площади:</a:t>
          </a:r>
          <a:endParaRPr lang="ru-RU" sz="1600" b="0" kern="1200" dirty="0">
            <a:solidFill>
              <a:srgbClr val="000099"/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  <a:cs typeface="Arial" pitchFamily="34" charset="0"/>
            </a:rPr>
            <a:t>здания – 241,0 тыс. кв.м.</a:t>
          </a:r>
          <a:endParaRPr lang="ru-RU" sz="1600" b="0" kern="1200" dirty="0">
            <a:solidFill>
              <a:srgbClr val="000099"/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kern="1200" dirty="0" smtClean="0">
              <a:solidFill>
                <a:srgbClr val="000099"/>
              </a:solidFill>
            </a:rPr>
            <a:t>земельные участки – 313,7 тыс.кв.м</a:t>
          </a:r>
          <a:endParaRPr lang="ru-RU" sz="1600" b="0" kern="1200" dirty="0">
            <a:solidFill>
              <a:srgbClr val="000099"/>
            </a:solidFill>
          </a:endParaRPr>
        </a:p>
      </dsp:txBody>
      <dsp:txXfrm>
        <a:off x="0" y="506912"/>
        <a:ext cx="5339990" cy="2347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5CDA149-AE39-4AAE-833E-3DD6D2F75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498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theme" Target="../theme/theme15.xml"/><Relationship Id="rId2" Type="http://schemas.openxmlformats.org/officeDocument/2006/relationships/image" Target="../media/image10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5113" y="665163"/>
            <a:ext cx="6561137" cy="492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44444" y="7456765"/>
            <a:ext cx="6009334" cy="276999"/>
          </a:xfrm>
          <a:prstGeom prst="rect">
            <a:avLst/>
          </a:prstGeom>
          <a:solidFill>
            <a:srgbClr val="CEE3F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44444" y="5746650"/>
            <a:ext cx="6009334" cy="367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Образец текста</a:t>
            </a:r>
          </a:p>
          <a:p>
            <a:pPr lvl="2"/>
            <a:r>
              <a:rPr lang="ru-RU" noProof="0" smtClean="0"/>
              <a:t>Второй уровень</a:t>
            </a:r>
          </a:p>
        </p:txBody>
      </p:sp>
      <p:pic>
        <p:nvPicPr>
          <p:cNvPr id="55301" name="Picture 20" descr="о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590" y="-3447"/>
            <a:ext cx="6113187" cy="6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44444" y="9499037"/>
            <a:ext cx="6009334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6226482" y="9499037"/>
            <a:ext cx="0" cy="42918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191" name="Rectangle 2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41162" y="9357697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 b="0">
                <a:solidFill>
                  <a:schemeClr val="accent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B381DBF-F09B-4638-8177-840FAA05D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363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110000"/>
      </a:lnSpc>
      <a:spcBef>
        <a:spcPct val="1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192088" indent="-90488" algn="l" rtl="0" eaLnBrk="0" fontAlgn="base" hangingPunct="0">
      <a:lnSpc>
        <a:spcPct val="110000"/>
      </a:lnSpc>
      <a:spcBef>
        <a:spcPct val="10000"/>
      </a:spcBef>
      <a:spcAft>
        <a:spcPct val="0"/>
      </a:spcAft>
      <a:buBlip>
        <a:blip r:embed="rId3"/>
      </a:buBlip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274638" indent="-80963" algn="l" rtl="0" eaLnBrk="0" fontAlgn="base" hangingPunct="0">
      <a:spcBef>
        <a:spcPct val="0"/>
      </a:spcBef>
      <a:spcAft>
        <a:spcPct val="0"/>
      </a:spcAft>
      <a:buBlip>
        <a:blip r:embed="rId4"/>
      </a:buBlip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E309C6-086B-45CA-8EEE-43E0222BD62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E309C6-086B-45CA-8EEE-43E0222BD62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E309C6-086B-45CA-8EEE-43E0222BD62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81DBF-F09B-4638-8177-840FAA05D35D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свою очередь</a:t>
            </a:r>
            <a:r>
              <a:rPr lang="ru-RU" baseline="0" dirty="0" smtClean="0"/>
              <a:t> досмотр характеризуется параметрами, идентичными переносному обнаружителю. </a:t>
            </a:r>
          </a:p>
          <a:p>
            <a:r>
              <a:rPr lang="ru-RU" baseline="0" dirty="0" smtClean="0"/>
              <a:t>В понятие опасные вещества мы включаем </a:t>
            </a:r>
          </a:p>
          <a:p>
            <a:r>
              <a:rPr lang="ru-RU" baseline="0" dirty="0" smtClean="0"/>
              <a:t>Взрывчатые</a:t>
            </a:r>
          </a:p>
          <a:p>
            <a:r>
              <a:rPr lang="ru-RU" baseline="0" dirty="0" smtClean="0"/>
              <a:t>Отравляющие</a:t>
            </a:r>
          </a:p>
          <a:p>
            <a:r>
              <a:rPr lang="ru-RU" baseline="0" dirty="0" smtClean="0"/>
              <a:t> и радиоактивные </a:t>
            </a:r>
          </a:p>
          <a:p>
            <a:r>
              <a:rPr lang="ru-RU" baseline="0" dirty="0" smtClean="0"/>
              <a:t>Принцип обнаружения взрывчатых и отравляющих сходен и базируется использовании быстрых меченых нейтронов.</a:t>
            </a:r>
          </a:p>
          <a:p>
            <a:r>
              <a:rPr lang="ru-RU" baseline="0" dirty="0" smtClean="0"/>
              <a:t>В случае взрывчатых веществ обнаружение базируется на выявлении азота в определенных отношениях к углероду и кислороду, в случае отравляющих – на выявлении серы и хлора.</a:t>
            </a:r>
          </a:p>
          <a:p>
            <a:r>
              <a:rPr lang="ru-RU" baseline="0" dirty="0" smtClean="0"/>
              <a:t>Обнаружение радиоактивных веществ работы нейтронного генератора не требует и обнаружитель работает в пассивном режиме, так же как радиационные мониторы.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81DBF-F09B-4638-8177-840FAA05D35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свою очередь</a:t>
            </a:r>
            <a:r>
              <a:rPr lang="ru-RU" baseline="0" dirty="0" smtClean="0"/>
              <a:t> досмотр характеризуется параметрами, идентичными переносному обнаружителю. </a:t>
            </a:r>
          </a:p>
          <a:p>
            <a:r>
              <a:rPr lang="ru-RU" baseline="0" dirty="0" smtClean="0"/>
              <a:t>В понятие опасные вещества мы включаем </a:t>
            </a:r>
          </a:p>
          <a:p>
            <a:r>
              <a:rPr lang="ru-RU" baseline="0" dirty="0" smtClean="0"/>
              <a:t>Взрывчатые</a:t>
            </a:r>
          </a:p>
          <a:p>
            <a:r>
              <a:rPr lang="ru-RU" baseline="0" dirty="0" smtClean="0"/>
              <a:t>Отравляющие</a:t>
            </a:r>
          </a:p>
          <a:p>
            <a:r>
              <a:rPr lang="ru-RU" baseline="0" dirty="0" smtClean="0"/>
              <a:t> и радиоактивные </a:t>
            </a:r>
          </a:p>
          <a:p>
            <a:r>
              <a:rPr lang="ru-RU" baseline="0" dirty="0" smtClean="0"/>
              <a:t>Принцип обнаружения взрывчатых и отравляющих сходен и базируется использовании быстрых меченых нейтронов.</a:t>
            </a:r>
          </a:p>
          <a:p>
            <a:r>
              <a:rPr lang="ru-RU" baseline="0" dirty="0" smtClean="0"/>
              <a:t>В случае взрывчатых веществ обнаружение базируется на выявлении азота в определенных отношениях к углероду и кислороду, в случае отравляющих – на выявлении серы и хлора.</a:t>
            </a:r>
          </a:p>
          <a:p>
            <a:r>
              <a:rPr lang="ru-RU" baseline="0" dirty="0" smtClean="0"/>
              <a:t>Обнаружение радиоактивных веществ работы нейтронного генератора не требует и обнаружитель работает в пассивном режиме, так же как радиационные мониторы.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81DBF-F09B-4638-8177-840FAA05D35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Комплексирование в</a:t>
            </a:r>
            <a:r>
              <a:rPr lang="ru-RU" baseline="0" dirty="0" smtClean="0"/>
              <a:t> данном случае заключается в переносе </a:t>
            </a:r>
            <a:r>
              <a:rPr lang="ru-RU" baseline="0" dirty="0" err="1" smtClean="0"/>
              <a:t>фнукциональных</a:t>
            </a:r>
            <a:r>
              <a:rPr lang="ru-RU" baseline="0" dirty="0" smtClean="0"/>
              <a:t> узлов обнаружителя на шасси и манипулятор робота, за счет этого достигаются две цели</a:t>
            </a:r>
          </a:p>
          <a:p>
            <a:r>
              <a:rPr lang="ru-RU" baseline="0" dirty="0" smtClean="0"/>
              <a:t>- Оператор обнаружителя получает возможность удаленной работы от опасного объекта, что повышает безопасность работы</a:t>
            </a:r>
          </a:p>
          <a:p>
            <a:r>
              <a:rPr lang="ru-RU" baseline="0" dirty="0" smtClean="0"/>
              <a:t> - устраняется главная проблема </a:t>
            </a:r>
            <a:r>
              <a:rPr lang="ru-RU" baseline="0" dirty="0" err="1" smtClean="0"/>
              <a:t>переностного</a:t>
            </a:r>
            <a:r>
              <a:rPr lang="ru-RU" baseline="0" dirty="0" smtClean="0"/>
              <a:t> обнаружителя – это проблема прицеливания нейтронных пучков на объект и это в свою очередь повышает оперативность и качество обнаружения, и также повышает безопасность персонала,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81DBF-F09B-4638-8177-840FAA05D35D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606" y="4715629"/>
            <a:ext cx="5438464" cy="446793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/>
              <a:t>Плотность алмаза 3,52 г/см3</a:t>
            </a:r>
            <a:r>
              <a:rPr lang="en-US" smtClean="0"/>
              <a:t> </a:t>
            </a:r>
            <a:r>
              <a:rPr lang="ru-RU" smtClean="0"/>
              <a:t>на</a:t>
            </a:r>
            <a:r>
              <a:rPr lang="en-US" smtClean="0"/>
              <a:t> 60% </a:t>
            </a:r>
            <a:r>
              <a:rPr lang="ru-RU" smtClean="0"/>
              <a:t>больше графита</a:t>
            </a:r>
          </a:p>
          <a:p>
            <a:r>
              <a:rPr lang="ru-RU" smtClean="0"/>
              <a:t>Графита 2,21 г/см3</a:t>
            </a:r>
          </a:p>
          <a:p>
            <a:r>
              <a:rPr lang="en-US" smtClean="0"/>
              <a:t>d</a:t>
            </a:r>
            <a:r>
              <a:rPr lang="ru-RU" smtClean="0"/>
              <a:t> алмаза= </a:t>
            </a:r>
            <a:r>
              <a:rPr lang="en-US" smtClean="0"/>
              <a:t>d</a:t>
            </a:r>
            <a:r>
              <a:rPr lang="ru-RU" smtClean="0"/>
              <a:t> графита*0,86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BA479F-CE3C-41CA-8492-9B5722760E6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606" y="4715629"/>
            <a:ext cx="5438464" cy="446793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9AC851-3669-4078-9FAC-A7073FC3FE7F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20B592-95FE-4A09-9FBB-09A092ED8565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E309C6-086B-45CA-8EEE-43E0222BD62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4" Type="http://schemas.openxmlformats.org/officeDocument/2006/relationships/image" Target="../media/image5.png"/><Relationship Id="rId5" Type="http://schemas.openxmlformats.org/officeDocument/2006/relationships/hyperlink" Target="http://www.rosatom.r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4" Type="http://schemas.openxmlformats.org/officeDocument/2006/relationships/slide" Target="../slides/slide29.xml"/><Relationship Id="rId5" Type="http://schemas.openxmlformats.org/officeDocument/2006/relationships/image" Target="../media/image5.png"/><Relationship Id="rId6" Type="http://schemas.openxmlformats.org/officeDocument/2006/relationships/hyperlink" Target="http://www.rosatom.ru/" TargetMode="External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6.jpe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4" Type="http://schemas.openxmlformats.org/officeDocument/2006/relationships/slide" Target="../slides/slide29.xml"/><Relationship Id="rId5" Type="http://schemas.openxmlformats.org/officeDocument/2006/relationships/image" Target="../media/image5.png"/><Relationship Id="rId6" Type="http://schemas.openxmlformats.org/officeDocument/2006/relationships/hyperlink" Target="http://www.rosatom.ru/" TargetMode="External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4" Type="http://schemas.openxmlformats.org/officeDocument/2006/relationships/image" Target="../media/image5.png"/><Relationship Id="rId5" Type="http://schemas.openxmlformats.org/officeDocument/2006/relationships/hyperlink" Target="http://www.rosatom.ru/" TargetMode="External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4" Type="http://schemas.openxmlformats.org/officeDocument/2006/relationships/slide" Target="../slides/slide29.xml"/><Relationship Id="rId5" Type="http://schemas.openxmlformats.org/officeDocument/2006/relationships/image" Target="../media/image5.png"/><Relationship Id="rId6" Type="http://schemas.openxmlformats.org/officeDocument/2006/relationships/hyperlink" Target="http://www.rosatom.ru/" TargetMode="External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4" Type="http://schemas.openxmlformats.org/officeDocument/2006/relationships/slide" Target="../slides/slide29.xml"/><Relationship Id="rId5" Type="http://schemas.openxmlformats.org/officeDocument/2006/relationships/image" Target="../media/image5.png"/><Relationship Id="rId6" Type="http://schemas.openxmlformats.org/officeDocument/2006/relationships/hyperlink" Target="http://www.rosatom.ru/" TargetMode="External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0038" y="1671638"/>
            <a:ext cx="1822450" cy="3627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3200">
                <a:solidFill>
                  <a:srgbClr val="5772B5"/>
                </a:solidFill>
                <a:cs typeface="+mn-cs"/>
              </a:rPr>
              <a:t>1</a:t>
            </a: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  <a:cs typeface="+mn-cs"/>
              </a:rPr>
              <a:t>1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2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3</a:t>
            </a:r>
          </a:p>
        </p:txBody>
      </p:sp>
      <p:sp>
        <p:nvSpPr>
          <p:cNvPr id="8" name="Oval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4</a:t>
            </a:r>
          </a:p>
        </p:txBody>
      </p:sp>
      <p:sp>
        <p:nvSpPr>
          <p:cNvPr id="9" name="Oval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5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6</a:t>
            </a:r>
          </a:p>
        </p:txBody>
      </p:sp>
      <p:pic>
        <p:nvPicPr>
          <p:cNvPr id="11" name="Picture 13" descr="ujkm,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>
            <a:hlinkClick r:id="rId5"/>
          </p:cNvPr>
          <p:cNvSpPr txBox="1">
            <a:spLocks noChangeArrowheads="1"/>
          </p:cNvSpPr>
          <p:nvPr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 xmlns:p14="http://schemas.microsoft.com/office/powerpoint/2010/main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94E08-39F1-425B-A4EB-62982AAE5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D9CE-EED5-41AE-AA36-0EE17C6B8B7A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D8442-1B7D-4783-B649-B48D458F1E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0538"/>
            <a:ext cx="8229600" cy="9001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378E-9289-48E4-ABB4-2FD9C636E306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D6BD6-2418-46C8-8FCB-92EC56222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0538"/>
            <a:ext cx="8229600" cy="9001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EEE3C-A87A-4D20-A42D-B8099CDB445C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7CA29-ABD0-47C7-A828-508CDF7D1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8B439-F4B1-4894-91D5-17246E95D9E8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F0873-29F4-4384-B774-32977A69D10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D4773-73F8-4AA8-A383-CB25EF90F19B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FF78D-C000-400E-A82E-734BB82671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0CFF4-97A8-4DC5-8E60-4E6CCAC79B80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F96C7-0091-43F9-A26F-DF410DE60E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8840-7643-4D8A-B022-46B3200EE6E0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A3EA5-ABC4-4CF0-8263-66FC52C573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43F3E-9BE5-4A04-B7DE-B2D09D85C77D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E9BF3-F402-44F7-B26F-9D45A7E211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BD97E-284E-462D-92A0-9CE39A0AABB9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11E27-10DF-4B1D-AFED-8D4B5D0653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910A-76ED-487A-BB7B-0A39E9402CDA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596A8-13F1-44B6-A34D-F31207A3C00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C6C21-234F-48B9-884A-4C6FC3A7C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BC04D-6735-4B6D-B86D-8473116F1C81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C0707-A031-4E12-B02F-E50A012087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49539-67C1-464B-BA6D-2A72B35FCAAD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41E9-6150-4ED2-9E43-AEFBD38887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229A8-0AED-44F1-A9B7-191ABC2312EA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4FB2C-EB17-4065-B3F6-95939EBD57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9498A-8E82-47AD-AB6F-706FA4A56DE8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0FED6-5E46-4EAE-A4B7-BCF03217DF6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644900"/>
            <a:ext cx="6688137" cy="1008063"/>
          </a:xfr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5FC11-867E-442E-A7CE-2DD7A3A09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268F1-97FB-4841-B049-AE9E6730ED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376BC-5B9D-4D90-BEFA-D7808989C1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C51AA-1FC5-4D3B-A258-D9A4D3407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2E344-CB28-4FDA-B47B-5C4C18D3F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4338" y="1679575"/>
            <a:ext cx="1822450" cy="36274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3200">
                <a:solidFill>
                  <a:srgbClr val="5772B5"/>
                </a:solidFill>
                <a:cs typeface="+mn-cs"/>
              </a:rPr>
              <a:t>2</a:t>
            </a:r>
          </a:p>
        </p:txBody>
      </p:sp>
      <p:sp>
        <p:nvSpPr>
          <p:cNvPr id="5" name="Oval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1</a:t>
            </a:r>
          </a:p>
        </p:txBody>
      </p:sp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  <a:cs typeface="+mn-cs"/>
              </a:rPr>
              <a:t>2</a:t>
            </a:r>
          </a:p>
        </p:txBody>
      </p:sp>
      <p:sp>
        <p:nvSpPr>
          <p:cNvPr id="7" name="Oval 15"/>
          <p:cNvSpPr>
            <a:spLocks noChangeArrowheads="1"/>
          </p:cNvSpPr>
          <p:nvPr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3</a:t>
            </a:r>
          </a:p>
        </p:txBody>
      </p:sp>
      <p:sp>
        <p:nvSpPr>
          <p:cNvPr id="8" name="Oval 1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4</a:t>
            </a:r>
          </a:p>
        </p:txBody>
      </p:sp>
      <p:sp>
        <p:nvSpPr>
          <p:cNvPr id="9" name="Oval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6</a:t>
            </a:r>
          </a:p>
        </p:txBody>
      </p:sp>
      <p:pic>
        <p:nvPicPr>
          <p:cNvPr id="11" name="Picture 21" descr="ujkm,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2">
            <a:hlinkClick r:id="rId6"/>
          </p:cNvPr>
          <p:cNvSpPr txBox="1">
            <a:spLocks noChangeArrowheads="1"/>
          </p:cNvSpPr>
          <p:nvPr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11367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3684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xmlns:p14="http://schemas.microsoft.com/office/powerpoint/2010/main">
    <p:split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F9061-8A8E-4EF7-92FE-22CCFE442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C5E71-414E-4733-AA1E-02D50A8BA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C4269-026D-462C-A2C4-DC09B1BB8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3DDC2-DEA5-459D-A8B9-2F23919B5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1874-A73C-4EEA-A779-4A0DAF040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0D821-4C80-4BFB-9716-3F96DB21B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644900"/>
            <a:ext cx="6688137" cy="1008063"/>
          </a:xfr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936B-B96B-40AE-ABF1-C1FFFCC97E9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C7F42-43CA-43BD-9168-7BFCF26423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D3CEA-77EA-4233-80B9-240BA0CC60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29C5C-8949-499E-A172-821B1B27D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69CA8-E87F-475F-9A62-F677550CA7F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BFFBF-177A-49A2-8EF6-A919D7A865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43326-1827-482B-A726-34DF7C3D59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96FEB-5ABC-4EEC-9DB7-89F676090A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814A0-15B4-49AC-A4B2-BA93D1CF493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31D25-9F84-49BD-A0E5-029C8BEC5C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AA120-0CE2-43E1-B4D6-B42C732438A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9C149-D85E-45FE-86A8-91CEFA1AD6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A4245-0C39-44D9-80CD-B1E14A37363F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E3502-4F8B-40EB-8369-38D0C069FD65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35993-0C6F-43F3-A3EB-43B5CFF6C648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98F79-862E-45CA-B21D-889B74FD40E7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BF07-9D85-4292-908A-4FF4BF631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7F768-B4A0-4F67-A39F-93E1CE998FED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FF197-B3C4-4D15-8426-3E1A70E9C011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1F9BA-F78F-4122-9756-E7E9C9C33F0B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97A21-DC3E-431F-8AA2-FF0DB0B3448D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2CD8-455E-496F-A283-375B5C0C6C65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1FDBE-B0FE-49BC-8968-BBB384DFB994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29327-A0CB-48D4-BEE9-56EC6FEE3FAC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B5C03-54BC-4C13-B8B7-23F3B7E7DD5F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2F076-B0BA-4D65-BEAB-2FF9D6DA8BD1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28CC5-0388-4CE8-8226-51F537F03F99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91ADC-3ECE-4D03-941E-4434B0DFFA5B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74146-2F15-4EA3-ABFF-4DD142E1DD0D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9A43D-C424-4366-AE78-8E79CAC9EAD5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D339-7305-44C4-AE1A-EB2B168ABAC0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C055-EC75-42AF-A64F-31447FFB0596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DC4A9-B5CF-4C0F-B73C-DCE6E3F6CF11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9D5E9-683A-42C9-A239-6D16EE0DBDC6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6F2ED-E16E-4714-8A2C-63E16AA15D3D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90538"/>
            <a:ext cx="8229600" cy="9001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977DE-51F8-43E9-8C6F-4BF5FBC2B6E9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53514-631D-4626-AB1D-3346C8770491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6E40-3B2B-4C3C-9174-5A52C405D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5869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8D240-EF33-48B6-8152-3AFEEA8DBDB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295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08C81-C90E-40EA-908D-64A7B10A72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434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A5CB8-3C6E-425A-B090-197F0A5EFA4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614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C3995-D675-4D60-AE4C-DCF6E72A242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421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BC970-7B8E-4C1C-9079-316AE284652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442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280FE-93D5-4415-B5E9-907890E8871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068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FEDB2-70F9-4134-AC94-C49DB569D8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71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25821-991F-4B18-B74B-74D69E3C445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686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A8C52-F2EF-4605-8241-36B94246D3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66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542FB-3569-44F2-B7BB-9F1393160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B16DF-A922-4692-9ACB-D786F4CACCC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916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0B6D-294D-4296-B450-FC73B1982E7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70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7F327-A64B-4C23-9F52-B0BAE1E94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237D1-F287-4A03-BC1C-31F5EEA20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39792-0942-4EFA-B424-D0C27D3692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AB3A4-661A-4EE2-8569-631894DB8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645BD-0ED6-47C2-A779-17B90DD1F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16FAF-6AB2-4725-8910-FD9BA41D5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1B217-D3C4-4A82-87F0-59778D190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2750" y="1665288"/>
            <a:ext cx="1808163" cy="359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3000">
                <a:solidFill>
                  <a:srgbClr val="5772B5"/>
                </a:solidFill>
                <a:cs typeface="+mn-cs"/>
              </a:rPr>
              <a:t>3</a:t>
            </a:r>
          </a:p>
        </p:txBody>
      </p:sp>
      <p:sp>
        <p:nvSpPr>
          <p:cNvPr id="5" name="Oval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1</a:t>
            </a:r>
          </a:p>
        </p:txBody>
      </p:sp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2</a:t>
            </a:r>
          </a:p>
        </p:txBody>
      </p:sp>
      <p:sp>
        <p:nvSpPr>
          <p:cNvPr id="7" name="Oval 15"/>
          <p:cNvSpPr>
            <a:spLocks noChangeArrowheads="1"/>
          </p:cNvSpPr>
          <p:nvPr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  <a:cs typeface="+mn-cs"/>
              </a:rPr>
              <a:t>3</a:t>
            </a:r>
          </a:p>
        </p:txBody>
      </p:sp>
      <p:sp>
        <p:nvSpPr>
          <p:cNvPr id="8" name="Oval 1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4</a:t>
            </a:r>
          </a:p>
        </p:txBody>
      </p:sp>
      <p:sp>
        <p:nvSpPr>
          <p:cNvPr id="9" name="Oval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6</a:t>
            </a:r>
          </a:p>
        </p:txBody>
      </p:sp>
      <p:pic>
        <p:nvPicPr>
          <p:cNvPr id="11" name="Picture 21" descr="ujkm,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2">
            <a:hlinkClick r:id="rId6"/>
          </p:cNvPr>
          <p:cNvSpPr txBox="1">
            <a:spLocks noChangeArrowheads="1"/>
          </p:cNvSpPr>
          <p:nvPr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11572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5732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xmlns:p14="http://schemas.microsoft.com/office/powerpoint/2010/main">
    <p:spli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DD606-6CAD-4CE2-A659-0FB5F7BB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625D5-17DE-46FA-BE42-CF2C3BEA8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12434-A326-481A-85EA-6F30E32F5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BEB9-8A31-4407-AAD3-989512936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82697-E743-426D-851E-2BDD09979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5BCB3-44AD-4855-A052-FF61BF4A0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C9FB9-E985-43DF-A443-5C3906E62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E3B93-F43B-49D3-A5F2-7825AA97E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CFABB-5C34-48E7-B90C-EC1737304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3FE6A-6D3E-476C-91A5-EB6354969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03DC9-491C-4013-888A-1B1CF2755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0850" y="1693863"/>
            <a:ext cx="1808163" cy="359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3000">
                <a:solidFill>
                  <a:srgbClr val="5772B5"/>
                </a:solidFill>
                <a:cs typeface="+mn-cs"/>
              </a:rPr>
              <a:t>4</a:t>
            </a:r>
            <a:endParaRPr lang="ru-RU" sz="23000">
              <a:solidFill>
                <a:srgbClr val="5772B5"/>
              </a:solidFill>
              <a:cs typeface="+mn-cs"/>
            </a:endParaRPr>
          </a:p>
        </p:txBody>
      </p:sp>
      <p:sp>
        <p:nvSpPr>
          <p:cNvPr id="5" name="Oval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1</a:t>
            </a: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2</a:t>
            </a: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3</a:t>
            </a:r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  <a:cs typeface="+mn-cs"/>
              </a:rPr>
              <a:t>4</a:t>
            </a:r>
          </a:p>
        </p:txBody>
      </p:sp>
      <p:sp>
        <p:nvSpPr>
          <p:cNvPr id="9" name="Oval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5</a:t>
            </a:r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6</a:t>
            </a:r>
          </a:p>
        </p:txBody>
      </p:sp>
      <p:pic>
        <p:nvPicPr>
          <p:cNvPr id="11" name="Picture 20" descr="ujkm,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1">
            <a:hlinkClick r:id="rId5"/>
          </p:cNvPr>
          <p:cNvSpPr txBox="1">
            <a:spLocks noChangeArrowheads="1"/>
          </p:cNvSpPr>
          <p:nvPr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2754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5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xmlns:p14="http://schemas.microsoft.com/office/powerpoint/2010/main">
    <p:spli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49859-B362-4F26-8068-033C2A30E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8889C-F748-4816-9A94-7A9A32444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E067-6752-4259-AB3F-42FB05F14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B9E50-12D8-47D2-AA9F-17DF9D329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D0701-7B91-4694-A3C2-13782F217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A86D9-860B-45DE-8E52-ABCFDFA04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E7865-8B3D-48A8-8DCC-1FBA7E00D7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30FA4-DFB3-4686-8864-D59D70BA5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11561-213F-4ED8-BA51-5F7E28F9D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F01EC-1B06-461D-B0D7-0F0C5A476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8694E-471A-477F-B9B3-EC82D9E01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3225" y="1655763"/>
            <a:ext cx="1808163" cy="359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3000">
                <a:solidFill>
                  <a:srgbClr val="5772B5"/>
                </a:solidFill>
                <a:cs typeface="+mn-cs"/>
              </a:rPr>
              <a:t>5</a:t>
            </a:r>
            <a:endParaRPr lang="ru-RU" sz="23000">
              <a:solidFill>
                <a:srgbClr val="5772B5"/>
              </a:solidFill>
              <a:cs typeface="+mn-cs"/>
            </a:endParaRPr>
          </a:p>
        </p:txBody>
      </p:sp>
      <p:sp>
        <p:nvSpPr>
          <p:cNvPr id="5" name="Oval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1</a:t>
            </a: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2</a:t>
            </a: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3</a:t>
            </a:r>
          </a:p>
        </p:txBody>
      </p:sp>
      <p:sp>
        <p:nvSpPr>
          <p:cNvPr id="8" name="Oval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4</a:t>
            </a:r>
          </a:p>
        </p:txBody>
      </p:sp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  <a:cs typeface="+mn-cs"/>
              </a:rPr>
              <a:t>5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6</a:t>
            </a:r>
          </a:p>
        </p:txBody>
      </p:sp>
      <p:pic>
        <p:nvPicPr>
          <p:cNvPr id="11" name="Picture 19" descr="ujkm,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0">
            <a:hlinkClick r:id="rId6"/>
          </p:cNvPr>
          <p:cNvSpPr txBox="1">
            <a:spLocks noChangeArrowheads="1"/>
          </p:cNvSpPr>
          <p:nvPr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2768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2769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xmlns:p14="http://schemas.microsoft.com/office/powerpoint/2010/main">
    <p:spli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4BF3B-C5CF-4B2B-9682-9CF5FDD1E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2C638-49AB-4806-A0F5-F26C9D673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CB032-6F42-43A0-B952-7DED0508D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A2C89-BFA0-4F7A-9244-8AE5066B0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EB249-C092-44EA-881D-E1D03D229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D2174-9275-40F9-AAFC-13C53EFFE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CC120-A280-47DC-A97C-119EBC59BC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A3368-30F7-42E7-89EB-AE839913D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80E95-AE0E-4CB4-8790-0BE823CA3E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1601B-E752-46A7-B22F-D9510A690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96CA2-7D12-4110-AE79-DCAA2A291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3225" y="1655763"/>
            <a:ext cx="1808163" cy="359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3000">
                <a:solidFill>
                  <a:srgbClr val="5772B5"/>
                </a:solidFill>
                <a:cs typeface="+mn-cs"/>
              </a:rPr>
              <a:t>6</a:t>
            </a:r>
          </a:p>
        </p:txBody>
      </p:sp>
      <p:sp>
        <p:nvSpPr>
          <p:cNvPr id="5" name="Oval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684838" y="1076325"/>
            <a:ext cx="360362" cy="360363"/>
          </a:xfrm>
          <a:prstGeom prst="ellipse">
            <a:avLst/>
          </a:prstGeom>
          <a:noFill/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1</a:t>
            </a: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608330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2</a:t>
            </a: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6483350" y="1076325"/>
            <a:ext cx="360363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3</a:t>
            </a:r>
          </a:p>
        </p:txBody>
      </p:sp>
      <p:sp>
        <p:nvSpPr>
          <p:cNvPr id="8" name="Oval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88181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4</a:t>
            </a:r>
          </a:p>
        </p:txBody>
      </p:sp>
      <p:sp>
        <p:nvSpPr>
          <p:cNvPr id="9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281863" y="1076325"/>
            <a:ext cx="360362" cy="36036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cs typeface="+mn-cs"/>
              </a:rPr>
              <a:t>5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681913" y="1076325"/>
            <a:ext cx="360362" cy="360363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 sz="2400">
                <a:solidFill>
                  <a:schemeClr val="hlink"/>
                </a:solidFill>
                <a:cs typeface="+mn-cs"/>
              </a:rPr>
              <a:t>6</a:t>
            </a:r>
          </a:p>
        </p:txBody>
      </p:sp>
      <p:pic>
        <p:nvPicPr>
          <p:cNvPr id="11" name="Picture 19" descr="ujkm,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013" y="511175"/>
            <a:ext cx="139223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0">
            <a:hlinkClick r:id="rId6"/>
          </p:cNvPr>
          <p:cNvSpPr txBox="1">
            <a:spLocks noChangeArrowheads="1"/>
          </p:cNvSpPr>
          <p:nvPr/>
        </p:nvSpPr>
        <p:spPr bwMode="auto">
          <a:xfrm>
            <a:off x="612775" y="5554663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502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652963"/>
            <a:ext cx="7723187" cy="360362"/>
          </a:xfrm>
        </p:spPr>
        <p:txBody>
          <a:bodyPr anchor="ctr"/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50226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611188" y="2455863"/>
            <a:ext cx="7723187" cy="2139950"/>
          </a:xfrm>
        </p:spPr>
        <p:txBody>
          <a:bodyPr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xmlns:p14="http://schemas.microsoft.com/office/powerpoint/2010/main">
    <p:spli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6A63-61F5-40BF-81A2-2D6085F97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F344-D7A5-42BE-9F99-ED897F995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F16F-D392-4D18-ABBB-A19EAE63C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2A5FF-1059-4222-A74F-79F6097E9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7D4A2-BB47-4980-A01C-59433B440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33F67-6B0D-4919-8010-E601406AB2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B875A-DEC9-4BCF-BDED-357B19555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4E2DF-5645-4EEB-A897-5A5549CAD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2ACA1-CFF9-4D8C-9F7E-518620A81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AF7F0-DE01-402C-A313-E68D29672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E5012-1883-4A27-9699-CDE7F245E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7A19-E50D-4BB5-B5C7-B3CB07028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21EFC-B75F-4707-91DC-8E68329E3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8A312-8278-4D7A-98D3-9964E2511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72697-6552-41E2-AEFF-8F0E68DA4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6C0D1-21CF-4A93-B7C4-935273B21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1866F-8B59-4AC5-A769-68C6F9549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9C971-37BF-4DD0-9757-5CD07985E4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A172E-8E32-4295-8089-33D610640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98FB0-3A85-410A-A955-AB03A384A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F0FFB-DDA2-4BCB-AAFA-4FC811DCB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43DF-17CB-41B8-9C6B-EF03C7729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644900"/>
            <a:ext cx="6688137" cy="1008063"/>
          </a:xfrm>
        </p:spPr>
        <p:txBody>
          <a:bodyPr anchor="ctr"/>
          <a:lstStyle>
            <a:lvl1pPr marL="0" indent="0">
              <a:buFontTx/>
              <a:buNone/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936B-B96B-40AE-ABF1-C1FFFCC97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85C21-EC71-4035-9CAE-3A63B87AD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C7F42-43CA-43BD-9168-7BFCF2642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D3CEA-77EA-4233-80B9-240BA0CC6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69CA8-E87F-475F-9A62-F677550CA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BFFBF-177A-49A2-8EF6-A919D7A865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43326-1827-482B-A726-34DF7C3D5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96FEB-5ABC-4EEC-9DB7-89F676090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814A0-15B4-49AC-A4B2-BA93D1CF49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31D25-9F84-49BD-A0E5-029C8BEC5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8775" y="77788"/>
            <a:ext cx="210820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9413" y="77788"/>
            <a:ext cx="6176962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AA120-0CE2-43E1-B4D6-B42C732438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77788"/>
            <a:ext cx="8437562" cy="9032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9C149-D85E-45FE-86A8-91CEFA1AD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461C9-CF05-4127-9B81-70FD25EA4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5EC65-E7FA-4D49-AC28-52059E9E7F37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5ABAE-DDE8-443B-8221-1197E3EDF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5E4B-E45A-44E8-96C9-B23EA6BD2552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EA51D-9958-4869-AC56-B96CF4CDF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3523B-65EC-46B0-BAA0-81549069FA60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27F1-B562-4468-9B88-57F16A16E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D95E8-67FE-4699-BBC5-5E03F546FF1C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1D652-6091-4CF5-9C54-822E56A39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D88E3-3A18-4B85-94CB-C607C1010C22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5A41D-94A0-406A-9377-9DC8B5F78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DF41-46CF-48B6-A556-6E2545D3A176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B2E32-7B57-4B24-BD76-C3CF920C3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C9159-7CCB-4FD0-A8DB-D64679128DEA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41FBE-61E8-43F0-953F-4DA2A9F1E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5F6AB-D917-49FE-A680-A5009B5FDABE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4D20-7645-4694-B6FA-415B6FAE3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791AD-D6A9-497C-B3B0-01B3B1795A54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9058D-0B16-426B-8B74-A8875C8E6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5E8D-8CDD-4089-ABA9-CDA677D51829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C66BF-BEFE-4831-BCA9-0DAADC64D5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slide" Target="../slides/slide29.xml"/><Relationship Id="rId15" Type="http://schemas.openxmlformats.org/officeDocument/2006/relationships/hyperlink" Target="http://www.rosatom.ru/" TargetMode="External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13" Type="http://schemas.openxmlformats.org/officeDocument/2006/relationships/image" Target="../media/image9.jpeg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14" Type="http://schemas.openxmlformats.org/officeDocument/2006/relationships/image" Target="../media/image7.jpeg"/><Relationship Id="rId15" Type="http://schemas.openxmlformats.org/officeDocument/2006/relationships/image" Target="../media/image8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14" Type="http://schemas.openxmlformats.org/officeDocument/2006/relationships/image" Target="../media/image7.jpeg"/><Relationship Id="rId15" Type="http://schemas.openxmlformats.org/officeDocument/2006/relationships/image" Target="../media/image8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14" Type="http://schemas.openxmlformats.org/officeDocument/2006/relationships/image" Target="../media/image9.jpeg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1.xml"/><Relationship Id="rId13" Type="http://schemas.openxmlformats.org/officeDocument/2006/relationships/theme" Target="../theme/theme14.xml"/><Relationship Id="rId14" Type="http://schemas.openxmlformats.org/officeDocument/2006/relationships/image" Target="../media/image7.jpeg"/><Relationship Id="rId15" Type="http://schemas.openxmlformats.org/officeDocument/2006/relationships/image" Target="../media/image8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slide" Target="../slides/slide26.xml"/><Relationship Id="rId15" Type="http://schemas.openxmlformats.org/officeDocument/2006/relationships/slide" Target="../slides/slide29.xml"/><Relationship Id="rId16" Type="http://schemas.openxmlformats.org/officeDocument/2006/relationships/hyperlink" Target="http://www.rosatom.ru/" TargetMode="External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4" Type="http://schemas.openxmlformats.org/officeDocument/2006/relationships/slide" Target="../slides/slide26.xml"/><Relationship Id="rId15" Type="http://schemas.openxmlformats.org/officeDocument/2006/relationships/slide" Target="../slides/slide29.xml"/><Relationship Id="rId16" Type="http://schemas.openxmlformats.org/officeDocument/2006/relationships/hyperlink" Target="http://www.rosatom.ru/" TargetMode="External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4" Type="http://schemas.openxmlformats.org/officeDocument/2006/relationships/slide" Target="../slides/slide26.xml"/><Relationship Id="rId15" Type="http://schemas.openxmlformats.org/officeDocument/2006/relationships/hyperlink" Target="http://www.rosatom.ru/" TargetMode="External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4" Type="http://schemas.openxmlformats.org/officeDocument/2006/relationships/slide" Target="../slides/slide26.xml"/><Relationship Id="rId15" Type="http://schemas.openxmlformats.org/officeDocument/2006/relationships/slide" Target="../slides/slide29.xml"/><Relationship Id="rId16" Type="http://schemas.openxmlformats.org/officeDocument/2006/relationships/hyperlink" Target="http://www.rosatom.ru/" TargetMode="External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4" Type="http://schemas.openxmlformats.org/officeDocument/2006/relationships/slide" Target="../slides/slide26.xml"/><Relationship Id="rId15" Type="http://schemas.openxmlformats.org/officeDocument/2006/relationships/slide" Target="../slides/slide29.xml"/><Relationship Id="rId16" Type="http://schemas.openxmlformats.org/officeDocument/2006/relationships/hyperlink" Target="http://www.rosatom.ru/" TargetMode="External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4" Type="http://schemas.openxmlformats.org/officeDocument/2006/relationships/hyperlink" Target="http://www.rosatom.ru/" TargetMode="Externa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14" Type="http://schemas.openxmlformats.org/officeDocument/2006/relationships/image" Target="../media/image7.jpeg"/><Relationship Id="rId15" Type="http://schemas.openxmlformats.org/officeDocument/2006/relationships/image" Target="../media/image8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2.xml"/><Relationship Id="rId14" Type="http://schemas.openxmlformats.org/officeDocument/2006/relationships/theme" Target="../theme/theme9.xml"/><Relationship Id="rId15" Type="http://schemas.openxmlformats.org/officeDocument/2006/relationships/image" Target="../media/image9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B5801C-1F90-41DA-9C98-BA9547A1CE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4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4454" name="Oval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cs typeface="+mn-cs"/>
              </a:rPr>
              <a:t>1</a:t>
            </a:r>
          </a:p>
        </p:txBody>
      </p:sp>
      <p:sp>
        <p:nvSpPr>
          <p:cNvPr id="104455" name="Oval 7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2</a:t>
            </a:r>
          </a:p>
        </p:txBody>
      </p:sp>
      <p:sp>
        <p:nvSpPr>
          <p:cNvPr id="104456" name="Oval 8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3</a:t>
            </a:r>
          </a:p>
        </p:txBody>
      </p:sp>
      <p:sp>
        <p:nvSpPr>
          <p:cNvPr id="104468" name="Oval 20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4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04469" name="Oval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5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04470" name="Oval 22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6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04471" name="Text Box 23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1" r:id="rId1"/>
    <p:sldLayoutId id="2147485917" r:id="rId2"/>
    <p:sldLayoutId id="2147485918" r:id="rId3"/>
    <p:sldLayoutId id="2147485919" r:id="rId4"/>
    <p:sldLayoutId id="2147485920" r:id="rId5"/>
    <p:sldLayoutId id="2147485921" r:id="rId6"/>
    <p:sldLayoutId id="2147485922" r:id="rId7"/>
    <p:sldLayoutId id="2147485923" r:id="rId8"/>
    <p:sldLayoutId id="2147485924" r:id="rId9"/>
    <p:sldLayoutId id="2147485925" r:id="rId10"/>
    <p:sldLayoutId id="2147485926" r:id="rId11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8BDB0497-29D7-47D8-997D-FB02C49F388C}" type="datetime1">
              <a:rPr lang="ru-RU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fld id="{69527608-4EA9-41F9-B0C1-B223ABF557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0" r:id="rId1"/>
    <p:sldLayoutId id="2147486021" r:id="rId2"/>
    <p:sldLayoutId id="2147486022" r:id="rId3"/>
    <p:sldLayoutId id="2147486023" r:id="rId4"/>
    <p:sldLayoutId id="2147486024" r:id="rId5"/>
    <p:sldLayoutId id="2147486025" r:id="rId6"/>
    <p:sldLayoutId id="2147486026" r:id="rId7"/>
    <p:sldLayoutId id="2147486027" r:id="rId8"/>
    <p:sldLayoutId id="2147486028" r:id="rId9"/>
    <p:sldLayoutId id="2147486029" r:id="rId10"/>
    <p:sldLayoutId id="214748603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13668" name="Picture 36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8A00040-F756-45DD-9101-9063BAF3E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2" r:id="rId1"/>
    <p:sldLayoutId id="2147486033" r:id="rId2"/>
    <p:sldLayoutId id="2147486034" r:id="rId3"/>
    <p:sldLayoutId id="2147486035" r:id="rId4"/>
    <p:sldLayoutId id="2147486036" r:id="rId5"/>
    <p:sldLayoutId id="2147486037" r:id="rId6"/>
    <p:sldLayoutId id="2147486038" r:id="rId7"/>
    <p:sldLayoutId id="2147486039" r:id="rId8"/>
    <p:sldLayoutId id="2147486040" r:id="rId9"/>
    <p:sldLayoutId id="2147486041" r:id="rId10"/>
    <p:sldLayoutId id="2147486042" r:id="rId11"/>
    <p:sldLayoutId id="2147486043" r:id="rId12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7412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769B60F-2D85-4878-96FB-4C64292A6C6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5" r:id="rId1"/>
    <p:sldLayoutId id="2147486046" r:id="rId2"/>
    <p:sldLayoutId id="2147486047" r:id="rId3"/>
    <p:sldLayoutId id="2147486048" r:id="rId4"/>
    <p:sldLayoutId id="2147486049" r:id="rId5"/>
    <p:sldLayoutId id="2147486050" r:id="rId6"/>
    <p:sldLayoutId id="2147486051" r:id="rId7"/>
    <p:sldLayoutId id="2147486052" r:id="rId8"/>
    <p:sldLayoutId id="2147486053" r:id="rId9"/>
    <p:sldLayoutId id="2147486054" r:id="rId10"/>
    <p:sldLayoutId id="2147486055" r:id="rId11"/>
    <p:sldLayoutId id="2147486056" r:id="rId12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A774B43-D040-412A-9DE9-C1D30C57425E}" type="datetime1">
              <a:rPr lang="ru-RU" b="0">
                <a:solidFill>
                  <a:srgbClr val="000000"/>
                </a:solidFill>
              </a:rPr>
              <a:pPr>
                <a:defRPr/>
              </a:pPr>
              <a:t>28.06.18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EE5901-33FA-42C4-9EB8-AF5B47EF86B3}" type="slidenum">
              <a:rPr lang="ru-RU" b="0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 b="0">
              <a:solidFill>
                <a:srgbClr val="0000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8" r:id="rId1"/>
    <p:sldLayoutId id="2147486059" r:id="rId2"/>
    <p:sldLayoutId id="2147486060" r:id="rId3"/>
    <p:sldLayoutId id="2147486061" r:id="rId4"/>
    <p:sldLayoutId id="2147486062" r:id="rId5"/>
    <p:sldLayoutId id="2147486063" r:id="rId6"/>
    <p:sldLayoutId id="2147486064" r:id="rId7"/>
    <p:sldLayoutId id="2147486065" r:id="rId8"/>
    <p:sldLayoutId id="2147486066" r:id="rId9"/>
    <p:sldLayoutId id="2147486067" r:id="rId10"/>
    <p:sldLayoutId id="2147486068" r:id="rId11"/>
    <p:sldLayoutId id="214748606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87044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2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FFE7BF-63D0-495B-863C-E0BD28F15E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8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1" r:id="rId1"/>
    <p:sldLayoutId id="2147486072" r:id="rId2"/>
    <p:sldLayoutId id="2147486073" r:id="rId3"/>
    <p:sldLayoutId id="2147486074" r:id="rId4"/>
    <p:sldLayoutId id="2147486075" r:id="rId5"/>
    <p:sldLayoutId id="2147486076" r:id="rId6"/>
    <p:sldLayoutId id="2147486077" r:id="rId7"/>
    <p:sldLayoutId id="2147486078" r:id="rId8"/>
    <p:sldLayoutId id="2147486079" r:id="rId9"/>
    <p:sldLayoutId id="2147486080" r:id="rId10"/>
    <p:sldLayoutId id="2147486081" r:id="rId11"/>
    <p:sldLayoutId id="2147486082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E1F0BC-B2EC-4EB4-A9A6-BECB88FAC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26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2661" name="Oval 2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1</a:t>
            </a:r>
          </a:p>
        </p:txBody>
      </p:sp>
      <p:sp>
        <p:nvSpPr>
          <p:cNvPr id="112662" name="Oval 2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cs typeface="+mn-cs"/>
              </a:rPr>
              <a:t>2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3</a:t>
            </a:r>
          </a:p>
        </p:txBody>
      </p:sp>
      <p:sp>
        <p:nvSpPr>
          <p:cNvPr id="112664" name="Oval 2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4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12665" name="Oval 2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5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12667" name="Oval 27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6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12668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0" name="Text Box 30">
            <a:hlinkClick r:id="rId16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5927" r:id="rId2"/>
    <p:sldLayoutId id="2147485928" r:id="rId3"/>
    <p:sldLayoutId id="2147485929" r:id="rId4"/>
    <p:sldLayoutId id="2147485930" r:id="rId5"/>
    <p:sldLayoutId id="2147485931" r:id="rId6"/>
    <p:sldLayoutId id="2147485932" r:id="rId7"/>
    <p:sldLayoutId id="2147485933" r:id="rId8"/>
    <p:sldLayoutId id="2147485934" r:id="rId9"/>
    <p:sldLayoutId id="2147485935" r:id="rId10"/>
    <p:sldLayoutId id="2147485936" r:id="rId11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7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8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1519406-FA59-473A-8227-60D391E41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29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4709" name="Oval 2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1</a:t>
            </a:r>
          </a:p>
        </p:txBody>
      </p:sp>
      <p:sp>
        <p:nvSpPr>
          <p:cNvPr id="114710" name="Oval 22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2</a:t>
            </a:r>
          </a:p>
        </p:txBody>
      </p:sp>
      <p:sp>
        <p:nvSpPr>
          <p:cNvPr id="114711" name="Oval 2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cs typeface="+mn-cs"/>
              </a:rPr>
              <a:t>3</a:t>
            </a:r>
          </a:p>
        </p:txBody>
      </p:sp>
      <p:sp>
        <p:nvSpPr>
          <p:cNvPr id="114712" name="Oval 2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4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14713" name="Oval 2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5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14715" name="Oval 27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6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114716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4717" name="Text Box 29">
            <a:hlinkClick r:id="rId16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3" r:id="rId1"/>
    <p:sldLayoutId id="2147485937" r:id="rId2"/>
    <p:sldLayoutId id="2147485938" r:id="rId3"/>
    <p:sldLayoutId id="2147485939" r:id="rId4"/>
    <p:sldLayoutId id="2147485940" r:id="rId5"/>
    <p:sldLayoutId id="2147485941" r:id="rId6"/>
    <p:sldLayoutId id="2147485942" r:id="rId7"/>
    <p:sldLayoutId id="2147485943" r:id="rId8"/>
    <p:sldLayoutId id="2147485944" r:id="rId9"/>
    <p:sldLayoutId id="2147485945" r:id="rId10"/>
    <p:sldLayoutId id="2147485946" r:id="rId11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7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8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627132A-11A0-4C15-80D5-568784A90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74450" name="Oval 1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1</a:t>
            </a:r>
          </a:p>
        </p:txBody>
      </p:sp>
      <p:sp>
        <p:nvSpPr>
          <p:cNvPr id="274451" name="Oval 19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2</a:t>
            </a:r>
          </a:p>
        </p:txBody>
      </p:sp>
      <p:sp>
        <p:nvSpPr>
          <p:cNvPr id="274452" name="Oval 20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3</a:t>
            </a:r>
          </a:p>
        </p:txBody>
      </p:sp>
      <p:sp>
        <p:nvSpPr>
          <p:cNvPr id="274453" name="Oval 21"/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cs typeface="+mn-cs"/>
              </a:rPr>
              <a:t>4</a:t>
            </a:r>
            <a:endParaRPr lang="ru-RU">
              <a:solidFill>
                <a:schemeClr val="bg1"/>
              </a:solidFill>
              <a:cs typeface="+mn-cs"/>
            </a:endParaRPr>
          </a:p>
        </p:txBody>
      </p:sp>
      <p:sp>
        <p:nvSpPr>
          <p:cNvPr id="274454" name="Oval 2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5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274456" name="Oval 24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6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27445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4458" name="Text Box 26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4" r:id="rId1"/>
    <p:sldLayoutId id="2147485947" r:id="rId2"/>
    <p:sldLayoutId id="2147485948" r:id="rId3"/>
    <p:sldLayoutId id="2147485949" r:id="rId4"/>
    <p:sldLayoutId id="2147485950" r:id="rId5"/>
    <p:sldLayoutId id="2147485951" r:id="rId6"/>
    <p:sldLayoutId id="2147485952" r:id="rId7"/>
    <p:sldLayoutId id="2147485953" r:id="rId8"/>
    <p:sldLayoutId id="2147485954" r:id="rId9"/>
    <p:sldLayoutId id="2147485955" r:id="rId10"/>
    <p:sldLayoutId id="2147485956" r:id="rId11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E80ED58-67C9-4DF8-95FF-7D682A5C3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326667" name="Oval 1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1</a:t>
            </a:r>
          </a:p>
        </p:txBody>
      </p:sp>
      <p:sp>
        <p:nvSpPr>
          <p:cNvPr id="326668" name="Oval 12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2</a:t>
            </a:r>
          </a:p>
        </p:txBody>
      </p:sp>
      <p:sp>
        <p:nvSpPr>
          <p:cNvPr id="326669" name="Oval 13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3</a:t>
            </a:r>
          </a:p>
        </p:txBody>
      </p:sp>
      <p:sp>
        <p:nvSpPr>
          <p:cNvPr id="326670" name="Oval 1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4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326671" name="Oval 15"/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cs typeface="+mn-cs"/>
              </a:rPr>
              <a:t>5</a:t>
            </a:r>
            <a:endParaRPr lang="ru-RU">
              <a:solidFill>
                <a:schemeClr val="bg1"/>
              </a:solidFill>
              <a:cs typeface="+mn-cs"/>
            </a:endParaRPr>
          </a:p>
        </p:txBody>
      </p:sp>
      <p:sp>
        <p:nvSpPr>
          <p:cNvPr id="326673" name="Oval 17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6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3266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26675" name="Text Box 19">
            <a:hlinkClick r:id="rId16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5" r:id="rId1"/>
    <p:sldLayoutId id="2147485957" r:id="rId2"/>
    <p:sldLayoutId id="2147485958" r:id="rId3"/>
    <p:sldLayoutId id="2147485959" r:id="rId4"/>
    <p:sldLayoutId id="2147485960" r:id="rId5"/>
    <p:sldLayoutId id="2147485961" r:id="rId6"/>
    <p:sldLayoutId id="2147485962" r:id="rId7"/>
    <p:sldLayoutId id="2147485963" r:id="rId8"/>
    <p:sldLayoutId id="2147485964" r:id="rId9"/>
    <p:sldLayoutId id="2147485965" r:id="rId10"/>
    <p:sldLayoutId id="2147485966" r:id="rId11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7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8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317E799-1B3E-4191-A3B9-BDB6317B21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349195" name="Oval 1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640513" y="1022350"/>
            <a:ext cx="287337" cy="287338"/>
          </a:xfrm>
          <a:prstGeom prst="ellipse">
            <a:avLst/>
          </a:prstGeom>
          <a:solidFill>
            <a:srgbClr val="C1DCF1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1</a:t>
            </a:r>
          </a:p>
        </p:txBody>
      </p:sp>
      <p:sp>
        <p:nvSpPr>
          <p:cNvPr id="349196" name="Oval 12"/>
          <p:cNvSpPr>
            <a:spLocks noChangeArrowheads="1"/>
          </p:cNvSpPr>
          <p:nvPr/>
        </p:nvSpPr>
        <p:spPr bwMode="auto">
          <a:xfrm>
            <a:off x="7027863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2</a:t>
            </a:r>
          </a:p>
        </p:txBody>
      </p:sp>
      <p:sp>
        <p:nvSpPr>
          <p:cNvPr id="349197" name="Oval 13"/>
          <p:cNvSpPr>
            <a:spLocks noChangeArrowheads="1"/>
          </p:cNvSpPr>
          <p:nvPr/>
        </p:nvSpPr>
        <p:spPr bwMode="auto">
          <a:xfrm>
            <a:off x="7416800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ru-RU">
                <a:solidFill>
                  <a:schemeClr val="hlink"/>
                </a:solidFill>
                <a:cs typeface="+mn-cs"/>
              </a:rPr>
              <a:t>3</a:t>
            </a:r>
          </a:p>
        </p:txBody>
      </p:sp>
      <p:sp>
        <p:nvSpPr>
          <p:cNvPr id="349198" name="Oval 14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805738" y="1022350"/>
            <a:ext cx="287337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4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349199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194675" y="1022350"/>
            <a:ext cx="287338" cy="287338"/>
          </a:xfrm>
          <a:prstGeom prst="ellipse">
            <a:avLst/>
          </a:prstGeom>
          <a:solidFill>
            <a:srgbClr val="C1DCF1"/>
          </a:solidFill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hlink"/>
                </a:solidFill>
                <a:cs typeface="+mn-cs"/>
              </a:rPr>
              <a:t>5</a:t>
            </a:r>
            <a:endParaRPr lang="ru-RU">
              <a:solidFill>
                <a:schemeClr val="hlink"/>
              </a:solidFill>
              <a:cs typeface="+mn-cs"/>
            </a:endParaRPr>
          </a:p>
        </p:txBody>
      </p:sp>
      <p:sp>
        <p:nvSpPr>
          <p:cNvPr id="349201" name="Oval 17"/>
          <p:cNvSpPr>
            <a:spLocks noChangeArrowheads="1"/>
          </p:cNvSpPr>
          <p:nvPr/>
        </p:nvSpPr>
        <p:spPr bwMode="auto">
          <a:xfrm>
            <a:off x="8583613" y="1022350"/>
            <a:ext cx="287337" cy="287338"/>
          </a:xfrm>
          <a:prstGeom prst="ellipse">
            <a:avLst/>
          </a:prstGeom>
          <a:solidFill>
            <a:schemeClr val="hlink"/>
          </a:solidFill>
          <a:ln w="1905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cs typeface="+mn-cs"/>
              </a:rPr>
              <a:t>6</a:t>
            </a:r>
            <a:endParaRPr lang="ru-RU">
              <a:solidFill>
                <a:schemeClr val="bg1"/>
              </a:solidFill>
              <a:cs typeface="+mn-cs"/>
            </a:endParaRPr>
          </a:p>
        </p:txBody>
      </p:sp>
      <p:sp>
        <p:nvSpPr>
          <p:cNvPr id="3492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49203" name="Text Box 19">
            <a:hlinkClick r:id="rId16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6" r:id="rId1"/>
    <p:sldLayoutId id="2147485967" r:id="rId2"/>
    <p:sldLayoutId id="2147485968" r:id="rId3"/>
    <p:sldLayoutId id="2147485969" r:id="rId4"/>
    <p:sldLayoutId id="2147485970" r:id="rId5"/>
    <p:sldLayoutId id="2147485971" r:id="rId6"/>
    <p:sldLayoutId id="2147485972" r:id="rId7"/>
    <p:sldLayoutId id="2147485973" r:id="rId8"/>
    <p:sldLayoutId id="2147485974" r:id="rId9"/>
    <p:sldLayoutId id="2147485975" r:id="rId10"/>
    <p:sldLayoutId id="2147485976" r:id="rId11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7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8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6062CDD-C03E-452E-8D91-2D58FF719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6679" name="Text Box 7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solidFill>
            <a:srgbClr val="FFFFFF">
              <a:alpha val="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cs typeface="+mn-cs"/>
              </a:rPr>
              <a:t>www.rosatom.ru</a:t>
            </a:r>
            <a:endParaRPr lang="ru-RU" sz="1400">
              <a:solidFill>
                <a:schemeClr val="hlin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7" r:id="rId1"/>
    <p:sldLayoutId id="2147485977" r:id="rId2"/>
    <p:sldLayoutId id="2147485978" r:id="rId3"/>
    <p:sldLayoutId id="2147485979" r:id="rId4"/>
    <p:sldLayoutId id="2147485980" r:id="rId5"/>
    <p:sldLayoutId id="2147485981" r:id="rId6"/>
    <p:sldLayoutId id="2147485982" r:id="rId7"/>
    <p:sldLayoutId id="2147485983" r:id="rId8"/>
    <p:sldLayoutId id="2147485984" r:id="rId9"/>
    <p:sldLayoutId id="2147485985" r:id="rId10"/>
    <p:sldLayoutId id="2147485986" r:id="rId11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5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809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79413" y="77788"/>
            <a:ext cx="8437562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7412" name="Picture 3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29350"/>
            <a:ext cx="9144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09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769B60F-2D85-4878-96FB-4C64292A6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5987" r:id="rId2"/>
    <p:sldLayoutId id="2147485988" r:id="rId3"/>
    <p:sldLayoutId id="2147485989" r:id="rId4"/>
    <p:sldLayoutId id="2147485990" r:id="rId5"/>
    <p:sldLayoutId id="2147485991" r:id="rId6"/>
    <p:sldLayoutId id="2147485992" r:id="rId7"/>
    <p:sldLayoutId id="2147485993" r:id="rId8"/>
    <p:sldLayoutId id="2147485994" r:id="rId9"/>
    <p:sldLayoutId id="2147485995" r:id="rId10"/>
    <p:sldLayoutId id="2147485996" r:id="rId11"/>
    <p:sldLayoutId id="2147485997" r:id="rId12"/>
  </p:sldLayoutIdLst>
  <p:transition xmlns:p14="http://schemas.microsoft.com/office/powerpoint/2010/main">
    <p:wipe dir="r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6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9C4C56F4-8AE9-47BA-ACF1-DEF3A410E4E4}" type="datetime1">
              <a:rPr lang="ru-RU"/>
              <a:pPr>
                <a:defRPr/>
              </a:pPr>
              <a:t>28.06.18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fld id="{39E17BC6-13FD-43DC-99FE-4B677772D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8" r:id="rId1"/>
    <p:sldLayoutId id="2147485999" r:id="rId2"/>
    <p:sldLayoutId id="2147486000" r:id="rId3"/>
    <p:sldLayoutId id="2147486001" r:id="rId4"/>
    <p:sldLayoutId id="2147486002" r:id="rId5"/>
    <p:sldLayoutId id="2147486003" r:id="rId6"/>
    <p:sldLayoutId id="2147486004" r:id="rId7"/>
    <p:sldLayoutId id="2147486005" r:id="rId8"/>
    <p:sldLayoutId id="2147486006" r:id="rId9"/>
    <p:sldLayoutId id="2147486007" r:id="rId10"/>
    <p:sldLayoutId id="2147486008" r:id="rId11"/>
    <p:sldLayoutId id="2147486009" r:id="rId12"/>
    <p:sldLayoutId id="214748601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53.xml"/><Relationship Id="rId2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" Type="http://schemas.openxmlformats.org/officeDocument/2006/relationships/slideLayout" Target="../slideLayouts/slideLayout15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png"/><Relationship Id="rId6" Type="http://schemas.openxmlformats.org/officeDocument/2006/relationships/image" Target="../media/image99.jpe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06.jpeg"/><Relationship Id="rId3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4"/>
          <p:cNvSpPr>
            <a:spLocks noGrp="1" noChangeArrowheads="1"/>
          </p:cNvSpPr>
          <p:nvPr>
            <p:ph type="title"/>
          </p:nvPr>
        </p:nvSpPr>
        <p:spPr>
          <a:xfrm>
            <a:off x="628650" y="2711450"/>
            <a:ext cx="8335963" cy="2071688"/>
          </a:xfrm>
        </p:spPr>
        <p:txBody>
          <a:bodyPr/>
          <a:lstStyle/>
          <a:p>
            <a:r>
              <a:rPr lang="ru-RU" sz="3200" b="1" dirty="0" smtClean="0"/>
              <a:t>Возможности ФГУП ВНИИА по созданию </a:t>
            </a:r>
            <a:r>
              <a:rPr lang="ru-RU" sz="3200" b="1" smtClean="0"/>
              <a:t>аппаратуры для горно-рудной</a:t>
            </a:r>
            <a:r>
              <a:rPr lang="ru-RU" sz="3200" b="1" dirty="0" smtClean="0"/>
              <a:t> промышленности и систем безопасности</a:t>
            </a:r>
            <a:endPara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 txBox="1">
            <a:spLocks noChangeArrowheads="1"/>
          </p:cNvSpPr>
          <p:nvPr/>
        </p:nvSpPr>
        <p:spPr bwMode="auto">
          <a:xfrm>
            <a:off x="703263" y="4833938"/>
            <a:ext cx="486092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4"/>
          <p:cNvSpPr txBox="1">
            <a:spLocks noGrp="1" noChangeArrowheads="1"/>
          </p:cNvSpPr>
          <p:nvPr/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7940159F-8A19-403C-892E-CBA5C2CB47C2}" type="slidenum">
              <a:rPr lang="ru-RU" sz="2200">
                <a:solidFill>
                  <a:schemeClr val="bg1"/>
                </a:solidFill>
              </a:rPr>
              <a:pPr algn="r"/>
              <a:t>10</a:t>
            </a:fld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209922" name="TextBox 6"/>
          <p:cNvSpPr txBox="1">
            <a:spLocks noChangeArrowheads="1"/>
          </p:cNvSpPr>
          <p:nvPr/>
        </p:nvSpPr>
        <p:spPr bwMode="auto">
          <a:xfrm>
            <a:off x="357188" y="71438"/>
            <a:ext cx="8358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Радиационные мониторы для обнаружения 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и идентификации ядерных материалов</a:t>
            </a:r>
          </a:p>
        </p:txBody>
      </p:sp>
      <p:sp>
        <p:nvSpPr>
          <p:cNvPr id="209923" name="TextBox 4"/>
          <p:cNvSpPr txBox="1">
            <a:spLocks noChangeArrowheads="1"/>
          </p:cNvSpPr>
          <p:nvPr/>
        </p:nvSpPr>
        <p:spPr bwMode="auto">
          <a:xfrm>
            <a:off x="184150" y="1812925"/>
            <a:ext cx="40465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Объекты Министерства обороны (особой высшей категории, 1-ой, 2-ой, 3-ой категории)</a:t>
            </a:r>
          </a:p>
          <a:p>
            <a:pPr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Предприятия ГК «Росатом»</a:t>
            </a:r>
          </a:p>
          <a:p>
            <a:pPr>
              <a:lnSpc>
                <a:spcPct val="150000"/>
              </a:lnSpc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Объекты ЧМ по футболу </a:t>
            </a:r>
            <a:r>
              <a:rPr lang="en-US" sz="1400" b="0">
                <a:latin typeface="Times New Roman" pitchFamily="18" charset="0"/>
                <a:cs typeface="Times New Roman" pitchFamily="18" charset="0"/>
              </a:rPr>
              <a:t>FIFA-2018</a:t>
            </a:r>
          </a:p>
          <a:p>
            <a:pPr>
              <a:lnSpc>
                <a:spcPct val="150000"/>
              </a:lnSpc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Объекты Универсиады Красноярск-2019</a:t>
            </a:r>
          </a:p>
          <a:p>
            <a:pPr>
              <a:lnSpc>
                <a:spcPct val="150000"/>
              </a:lnSpc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Объекты первых лиц государства</a:t>
            </a:r>
          </a:p>
          <a:p>
            <a:pPr>
              <a:lnSpc>
                <a:spcPct val="150000"/>
              </a:lnSpc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 Олимпийские объекты г. Сочи</a:t>
            </a:r>
          </a:p>
          <a:p>
            <a:pPr>
              <a:lnSpc>
                <a:spcPct val="150000"/>
              </a:lnSpc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Промышленные предприятия</a:t>
            </a:r>
          </a:p>
          <a:p>
            <a:pPr>
              <a:lnSpc>
                <a:spcPct val="150000"/>
              </a:lnSpc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Резиденция Президента Республики Казахстан</a:t>
            </a:r>
          </a:p>
          <a:p>
            <a:pPr>
              <a:lnSpc>
                <a:spcPct val="150000"/>
              </a:lnSpc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СКУД</a:t>
            </a:r>
          </a:p>
        </p:txBody>
      </p:sp>
      <p:pic>
        <p:nvPicPr>
          <p:cNvPr id="209924" name="Picture 9" descr="E:\Стенды и плакаты\Дуплексы\Рад_мониторы\2\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163" y="5178425"/>
            <a:ext cx="2128837" cy="13319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9925" name="Picture 11" descr="E:\Стенды и плакаты\Дуплексы\Рад_мониторы\2\Prohod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5165725"/>
            <a:ext cx="2128838" cy="13319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9926" name="Picture 13" descr="E:\Стенды и плакаты\Дуплексы\Рад_мониторы\2\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6888" y="4924425"/>
            <a:ext cx="2130425" cy="13319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9927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475" y="4978400"/>
            <a:ext cx="2130425" cy="1331913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09928" name="TextBox 10"/>
          <p:cNvSpPr txBox="1">
            <a:spLocks noChangeArrowheads="1"/>
          </p:cNvSpPr>
          <p:nvPr/>
        </p:nvSpPr>
        <p:spPr bwMode="auto">
          <a:xfrm>
            <a:off x="923925" y="1208088"/>
            <a:ext cx="7150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Более 3000 систем радиационного мониторинга находятся в эксплуатации:</a:t>
            </a:r>
          </a:p>
        </p:txBody>
      </p:sp>
      <p:sp>
        <p:nvSpPr>
          <p:cNvPr id="209929" name="Text Box 12"/>
          <p:cNvSpPr txBox="1">
            <a:spLocks noChangeArrowheads="1"/>
          </p:cNvSpPr>
          <p:nvPr/>
        </p:nvSpPr>
        <p:spPr bwMode="auto">
          <a:xfrm>
            <a:off x="4046538" y="1900238"/>
            <a:ext cx="47640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spcBef>
                <a:spcPct val="30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lang="ru-RU" sz="1600" b="0">
                <a:latin typeface="Times New Roman" pitchFamily="18" charset="0"/>
                <a:cs typeface="Times New Roman" pitchFamily="18" charset="0"/>
              </a:rPr>
              <a:t>Объекты транспортной инфраструктуры в рамках «Комплексной программы обеспечения безопасности населения на транспорте»:</a:t>
            </a:r>
          </a:p>
        </p:txBody>
      </p:sp>
      <p:sp>
        <p:nvSpPr>
          <p:cNvPr id="209930" name="Text Box 13"/>
          <p:cNvSpPr txBox="1">
            <a:spLocks noChangeArrowheads="1"/>
          </p:cNvSpPr>
          <p:nvPr/>
        </p:nvSpPr>
        <p:spPr bwMode="auto">
          <a:xfrm>
            <a:off x="4314825" y="2863850"/>
            <a:ext cx="4157663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spcBef>
                <a:spcPct val="20000"/>
              </a:spcBef>
              <a:buClr>
                <a:srgbClr val="000099"/>
              </a:buClr>
              <a:buFont typeface="Arial" charset="0"/>
              <a:buChar char="•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Возможность контроля интенсивного пассажиропотока</a:t>
            </a:r>
          </a:p>
          <a:p>
            <a:pPr marL="182563" indent="-182563">
              <a:spcBef>
                <a:spcPct val="20000"/>
              </a:spcBef>
              <a:buClr>
                <a:srgbClr val="000099"/>
              </a:buClr>
              <a:buFont typeface="Arial" charset="0"/>
              <a:buChar char="•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Минимальная частота ложных срабатываний</a:t>
            </a:r>
          </a:p>
          <a:p>
            <a:pPr marL="182563" indent="-182563">
              <a:spcBef>
                <a:spcPct val="20000"/>
              </a:spcBef>
              <a:buClr>
                <a:srgbClr val="000099"/>
              </a:buClr>
              <a:buFont typeface="Arial" charset="0"/>
              <a:buChar char="•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Большое количество одновременно контролируемых зон</a:t>
            </a:r>
          </a:p>
          <a:p>
            <a:pPr marL="182563" indent="-182563">
              <a:spcBef>
                <a:spcPct val="20000"/>
              </a:spcBef>
              <a:buClr>
                <a:srgbClr val="000099"/>
              </a:buClr>
              <a:buFont typeface="Arial" charset="0"/>
              <a:buChar char="•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Идентификация радиоактивных веществ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8225680" y="6524625"/>
            <a:ext cx="503238" cy="333375"/>
          </a:xfrm>
          <a:prstGeom prst="rect">
            <a:avLst/>
          </a:prstGeom>
          <a:noFill/>
        </p:spPr>
        <p:txBody>
          <a:bodyPr/>
          <a:lstStyle/>
          <a:p>
            <a:fld id="{178F5B41-2A7F-4B37-A6E7-A1E45874BDA7}" type="slidenum">
              <a:rPr lang="ru-RU" sz="2000" smtClean="0">
                <a:solidFill>
                  <a:schemeClr val="bg1"/>
                </a:solidFill>
              </a:rPr>
              <a:pPr/>
              <a:t>11</a:t>
            </a:fld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12972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Аппаратура для регистрации быстропротекающих процессов </a:t>
            </a:r>
          </a:p>
        </p:txBody>
      </p:sp>
      <p:pic>
        <p:nvPicPr>
          <p:cNvPr id="8196" name="Picture 3" descr="Graphic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6725" y="1693863"/>
            <a:ext cx="36734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Graphic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43663" y="4810125"/>
            <a:ext cx="20161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3995738" y="1728788"/>
            <a:ext cx="1944687" cy="639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 dirty="0">
                <a:cs typeface="Times New Roman" pitchFamily="18" charset="0"/>
              </a:rPr>
              <a:t> </a:t>
            </a:r>
            <a:r>
              <a:rPr lang="ru-RU" sz="1200" dirty="0">
                <a:cs typeface="Times New Roman" pitchFamily="18" charset="0"/>
              </a:rPr>
              <a:t>Хронографический электронно-оптический регистратор</a:t>
            </a:r>
            <a:endParaRPr lang="ru-RU" sz="1200" i="1" dirty="0">
              <a:cs typeface="Times New Roman" pitchFamily="18" charset="0"/>
            </a:endParaRPr>
          </a:p>
        </p:txBody>
      </p:sp>
      <p:pic>
        <p:nvPicPr>
          <p:cNvPr id="8199" name="Picture 6" descr="Graphic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43663" y="3281363"/>
            <a:ext cx="2016125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4999038" y="3933825"/>
            <a:ext cx="1511300" cy="63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dirty="0" err="1">
                <a:cs typeface="Times New Roman" pitchFamily="18" charset="0"/>
              </a:rPr>
              <a:t>Ударопрочный</a:t>
            </a:r>
            <a:r>
              <a:rPr lang="ru-RU" sz="1200" dirty="0">
                <a:cs typeface="Times New Roman" pitchFamily="18" charset="0"/>
              </a:rPr>
              <a:t> многоканальный регистратор</a:t>
            </a:r>
            <a:r>
              <a:rPr lang="ru-RU" sz="1200" i="1" dirty="0">
                <a:cs typeface="Times New Roman" pitchFamily="18" charset="0"/>
              </a:rPr>
              <a:t> </a:t>
            </a: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4337050" y="6197600"/>
            <a:ext cx="37433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dirty="0">
                <a:cs typeface="Times New Roman" pitchFamily="18" charset="0"/>
              </a:rPr>
              <a:t>Детекторы импульсного нейтронного и гамма-излучения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0" y="1212850"/>
            <a:ext cx="9143999" cy="461665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dirty="0"/>
              <a:t>В институте разрабатываются и производятся средства измерений для регистрации быстропротекающих процессов при исследованиях в области ядерной физики, для диагностики лазерного излучения.</a:t>
            </a:r>
          </a:p>
        </p:txBody>
      </p:sp>
      <p:pic>
        <p:nvPicPr>
          <p:cNvPr id="8203" name="Picture 10" descr="_28-29c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6725" y="3121025"/>
            <a:ext cx="2233613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2700338" y="3192463"/>
            <a:ext cx="1944687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cs typeface="Times New Roman" pitchFamily="18" charset="0"/>
              </a:rPr>
              <a:t>Рентгеновский хронографический электронно-оптический регистратор</a:t>
            </a:r>
            <a:r>
              <a:rPr lang="ru-RU" sz="1200" i="1">
                <a:cs typeface="Times New Roman" pitchFamily="18" charset="0"/>
              </a:rPr>
              <a:t> </a:t>
            </a:r>
          </a:p>
        </p:txBody>
      </p:sp>
      <p:pic>
        <p:nvPicPr>
          <p:cNvPr id="8205" name="Picture 12" descr="_28-29b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6725" y="4560888"/>
            <a:ext cx="2665413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Text Box 13"/>
          <p:cNvSpPr txBox="1">
            <a:spLocks noChangeArrowheads="1"/>
          </p:cNvSpPr>
          <p:nvPr/>
        </p:nvSpPr>
        <p:spPr bwMode="auto">
          <a:xfrm>
            <a:off x="4868863" y="2492375"/>
            <a:ext cx="1655762" cy="63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dirty="0"/>
              <a:t>Многоканальный аналого-цифровой преобразователь</a:t>
            </a:r>
          </a:p>
        </p:txBody>
      </p:sp>
      <p:sp>
        <p:nvSpPr>
          <p:cNvPr id="8207" name="Text Box 14"/>
          <p:cNvSpPr txBox="1">
            <a:spLocks noChangeArrowheads="1"/>
          </p:cNvSpPr>
          <p:nvPr/>
        </p:nvSpPr>
        <p:spPr bwMode="auto">
          <a:xfrm>
            <a:off x="3132138" y="4992688"/>
            <a:ext cx="22320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cs typeface="Times New Roman" pitchFamily="18" charset="0"/>
              </a:rPr>
              <a:t>Электровакуумные приборы для сцинтиляционных детекторов и электронно-оптических регистраторов</a:t>
            </a:r>
          </a:p>
        </p:txBody>
      </p:sp>
      <p:pic>
        <p:nvPicPr>
          <p:cNvPr id="8208" name="Picture 15" descr="_28-29a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443663" y="1747838"/>
            <a:ext cx="201612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Untitled-1 copy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80063" y="2781300"/>
            <a:ext cx="295275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5364163" y="1771088"/>
            <a:ext cx="3095625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Ø"/>
            </a:pPr>
            <a:r>
              <a:rPr lang="ru-RU" sz="1400" b="1" dirty="0"/>
              <a:t>Нейтронный генератор НГ-20 с выходом 10</a:t>
            </a:r>
            <a:r>
              <a:rPr lang="ru-RU" sz="1400" b="1" baseline="30000" dirty="0"/>
              <a:t>9</a:t>
            </a:r>
            <a:r>
              <a:rPr lang="ru-RU" sz="1400" b="1" dirty="0"/>
              <a:t> </a:t>
            </a:r>
            <a:r>
              <a:rPr lang="ru-RU" sz="1400" b="1" dirty="0" err="1"/>
              <a:t>н</a:t>
            </a:r>
            <a:r>
              <a:rPr lang="en-US" sz="1400" b="1" dirty="0"/>
              <a:t>/</a:t>
            </a:r>
            <a:r>
              <a:rPr lang="ru-RU" sz="1400" b="1" dirty="0"/>
              <a:t>с </a:t>
            </a:r>
            <a:r>
              <a:rPr lang="ru-RU" sz="1400" b="1" dirty="0" err="1"/>
              <a:t>с</a:t>
            </a:r>
            <a:r>
              <a:rPr lang="ru-RU" sz="1400" b="1" dirty="0"/>
              <a:t> внешней мишенью для </a:t>
            </a:r>
            <a:r>
              <a:rPr lang="ru-RU" sz="1400" b="1" dirty="0" err="1"/>
              <a:t>брахитерапии</a:t>
            </a:r>
            <a:endParaRPr lang="ru-RU" sz="1400" b="1" dirty="0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611188" y="5300663"/>
            <a:ext cx="3457575" cy="730250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Более</a:t>
            </a:r>
            <a:r>
              <a:rPr lang="en-US" sz="1400" b="1"/>
              <a:t> 150 </a:t>
            </a:r>
            <a:r>
              <a:rPr lang="ru-RU" sz="1400" b="1"/>
              <a:t>онкологических центров России оснащены нейтронными генераторами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611188" y="223838"/>
            <a:ext cx="79216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chemeClr val="bg1"/>
                </a:solidFill>
              </a:rPr>
              <a:t>Нейтронные генераторы для медицины</a:t>
            </a:r>
          </a:p>
        </p:txBody>
      </p:sp>
      <p:pic>
        <p:nvPicPr>
          <p:cNvPr id="10247" name="Picture 6" descr="Graphic2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19250" y="2574925"/>
            <a:ext cx="29527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1403350" y="1771088"/>
            <a:ext cx="3313113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Ø"/>
            </a:pPr>
            <a:r>
              <a:rPr lang="ru-RU" sz="1400" b="1"/>
              <a:t>Мощный генератор НГ-24 с выходом 10</a:t>
            </a:r>
            <a:r>
              <a:rPr lang="ru-RU" sz="1400" b="1" baseline="30000"/>
              <a:t>11</a:t>
            </a:r>
            <a:r>
              <a:rPr lang="ru-RU" sz="1400" b="1"/>
              <a:t> н</a:t>
            </a:r>
            <a:r>
              <a:rPr lang="en-US" sz="1400" b="1"/>
              <a:t>/</a:t>
            </a:r>
            <a:r>
              <a:rPr lang="ru-RU" sz="1400" b="1"/>
              <a:t>с </a:t>
            </a:r>
            <a:r>
              <a:rPr lang="en-US" sz="1400" b="1"/>
              <a:t>yield</a:t>
            </a:r>
            <a:r>
              <a:rPr lang="ru-RU" sz="1400" b="1"/>
              <a:t> для дистанционной радиотерапии</a:t>
            </a: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1979613" y="1199788"/>
            <a:ext cx="5184775" cy="581025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/>
              <a:t>ВНИИА выпускает два типа генераторов для медицины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95288" y="1484313"/>
            <a:ext cx="998537" cy="2819400"/>
            <a:chOff x="249" y="935"/>
            <a:chExt cx="629" cy="1776"/>
          </a:xfrm>
        </p:grpSpPr>
        <p:pic>
          <p:nvPicPr>
            <p:cNvPr id="10254" name="Picture 10" descr="Graphic2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49" y="935"/>
              <a:ext cx="629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5" name="Text Box 11"/>
            <p:cNvSpPr txBox="1">
              <a:spLocks noChangeArrowheads="1"/>
            </p:cNvSpPr>
            <p:nvPr/>
          </p:nvSpPr>
          <p:spPr bwMode="auto">
            <a:xfrm>
              <a:off x="340" y="1570"/>
              <a:ext cx="454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NG</a:t>
              </a:r>
              <a:r>
                <a:rPr lang="ru-RU" sz="1200" b="1">
                  <a:solidFill>
                    <a:schemeClr val="bg1"/>
                  </a:solidFill>
                </a:rPr>
                <a:t>-24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643438" y="4581525"/>
            <a:ext cx="4357687" cy="1725613"/>
            <a:chOff x="2925" y="2886"/>
            <a:chExt cx="2745" cy="1087"/>
          </a:xfrm>
        </p:grpSpPr>
        <p:pic>
          <p:nvPicPr>
            <p:cNvPr id="10252" name="Picture 1031" descr="D:\Добров\Doc\През в USA\kompanovka-2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925" y="2886"/>
              <a:ext cx="2745" cy="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3" name="Text Box 14"/>
            <p:cNvSpPr txBox="1">
              <a:spLocks noChangeArrowheads="1"/>
            </p:cNvSpPr>
            <p:nvPr/>
          </p:nvSpPr>
          <p:spPr bwMode="auto">
            <a:xfrm>
              <a:off x="3742" y="3430"/>
              <a:ext cx="499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NG</a:t>
              </a:r>
              <a:r>
                <a:rPr lang="ru-RU" sz="1200" b="1">
                  <a:solidFill>
                    <a:schemeClr val="bg1"/>
                  </a:solidFill>
                </a:rPr>
                <a:t>-20</a:t>
              </a:r>
            </a:p>
          </p:txBody>
        </p:sp>
      </p:grpSp>
      <p:sp>
        <p:nvSpPr>
          <p:cNvPr id="16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121650" y="6480175"/>
            <a:ext cx="811213" cy="377825"/>
          </a:xfrm>
        </p:spPr>
        <p:txBody>
          <a:bodyPr/>
          <a:lstStyle/>
          <a:p>
            <a:pPr>
              <a:defRPr/>
            </a:pPr>
            <a:fld id="{170624EF-8FC1-4A3B-B51B-48A035B1B356}" type="slidenum">
              <a:rPr lang="ru-RU" smtClean="0"/>
              <a:pPr>
                <a:defRPr/>
              </a:pPr>
              <a:t>12</a:t>
            </a:fld>
            <a:endParaRPr lang="ru-RU" dirty="0" smtClean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 smtClean="0">
                <a:solidFill>
                  <a:schemeClr val="bg1"/>
                </a:solidFill>
              </a:rPr>
              <a:t>Наносекундный нейтронный генератор в камерах плазменного фокуса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73E28-6223-442A-B631-5624FFA51D2A}" type="slidenum">
              <a:rPr lang="ru-RU" smtClean="0"/>
              <a:pPr>
                <a:defRPr/>
              </a:pPr>
              <a:t>13</a:t>
            </a:fld>
            <a:endParaRPr lang="ru-RU" dirty="0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32138" y="2492375"/>
            <a:ext cx="1619250" cy="2589213"/>
            <a:chOff x="4468" y="482"/>
            <a:chExt cx="1020" cy="1631"/>
          </a:xfrm>
        </p:grpSpPr>
        <p:pic>
          <p:nvPicPr>
            <p:cNvPr id="18" name="Picture 3" descr="Камера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468" y="482"/>
              <a:ext cx="1020" cy="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4830" y="663"/>
              <a:ext cx="318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/>
                <a:t>PF</a:t>
              </a:r>
              <a:endParaRPr lang="ru-RU" sz="1400" b="1"/>
            </a:p>
          </p:txBody>
        </p:sp>
      </p:grpSp>
      <p:pic>
        <p:nvPicPr>
          <p:cNvPr id="20" name="Picture 5" descr="IMG_4542 копия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6725" y="1557338"/>
            <a:ext cx="2214563" cy="251936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1" name="Picture 6" descr="ТГИ186 ОО - 2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6825" y="1557338"/>
            <a:ext cx="3673475" cy="30130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2" name="Picture 7" descr="ИНГ-10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79613" y="1484313"/>
            <a:ext cx="1008062" cy="9112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3" name="Picture 8" descr="pf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6725" y="4292600"/>
            <a:ext cx="771525" cy="20621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" name="Picture 9" descr="камера pf10 copy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76825" y="4724400"/>
            <a:ext cx="1320800" cy="17970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403350" y="4149725"/>
            <a:ext cx="122396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Генератор ИНГ-102</a:t>
            </a:r>
            <a:r>
              <a:rPr lang="en-US" sz="1400" b="1"/>
              <a:t> 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403350" y="5445125"/>
            <a:ext cx="2016125" cy="836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Камера ПФ8</a:t>
            </a:r>
          </a:p>
          <a:p>
            <a:pPr>
              <a:spcBef>
                <a:spcPct val="50000"/>
              </a:spcBef>
            </a:pPr>
            <a:r>
              <a:rPr lang="ru-RU" sz="1400"/>
              <a:t>10</a:t>
            </a:r>
            <a:r>
              <a:rPr lang="ru-RU" sz="1400" baseline="30000"/>
              <a:t>8</a:t>
            </a:r>
            <a:r>
              <a:rPr lang="ru-RU" sz="1400"/>
              <a:t> нейтронов на импульс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7524750" y="4652963"/>
            <a:ext cx="122396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b="1"/>
              <a:t>Генератор ИНГ-105</a:t>
            </a:r>
            <a:endParaRPr lang="en-US" sz="1400" b="1"/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6516688" y="5541963"/>
            <a:ext cx="2170112" cy="836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Камера ПФ10</a:t>
            </a:r>
          </a:p>
          <a:p>
            <a:pPr>
              <a:spcBef>
                <a:spcPct val="50000"/>
              </a:spcBef>
            </a:pPr>
            <a:r>
              <a:rPr lang="ru-RU" sz="1400"/>
              <a:t>10</a:t>
            </a:r>
            <a:r>
              <a:rPr lang="ru-RU" sz="1400" baseline="30000"/>
              <a:t>12</a:t>
            </a:r>
            <a:r>
              <a:rPr lang="ru-RU" sz="1400"/>
              <a:t> нейтронов на импульс</a:t>
            </a: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0624EF-8FC1-4A3B-B51B-48A035B1B356}" type="slidenum">
              <a:rPr lang="ru-RU" smtClean="0"/>
              <a:pPr>
                <a:defRPr/>
              </a:pPr>
              <a:t>14</a:t>
            </a:fld>
            <a:endParaRPr lang="ru-RU" dirty="0" smtClean="0"/>
          </a:p>
        </p:txBody>
      </p:sp>
      <p:pic>
        <p:nvPicPr>
          <p:cNvPr id="26627" name="Рисунок 2" descr="678592main_pia16082-full_ful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3213" y="2220913"/>
            <a:ext cx="4127500" cy="4037012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6628" name="Рисунок 19" descr="IMG_9436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3600" y="2205038"/>
            <a:ext cx="4337050" cy="3554412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0" y="0"/>
            <a:ext cx="9144000" cy="1179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lnSpc>
                <a:spcPct val="85000"/>
              </a:lnSpc>
              <a:defRPr/>
            </a:pPr>
            <a:r>
              <a:rPr lang="ru-RU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Нейтронные генераторы 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для исследований планет </a:t>
            </a:r>
            <a:endParaRPr lang="en-US" sz="28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Солнечной системы и Луны</a:t>
            </a:r>
          </a:p>
        </p:txBody>
      </p:sp>
      <p:sp>
        <p:nvSpPr>
          <p:cNvPr id="26630" name="Rectangle 10"/>
          <p:cNvSpPr>
            <a:spLocks noChangeArrowheads="1"/>
          </p:cNvSpPr>
          <p:nvPr/>
        </p:nvSpPr>
        <p:spPr bwMode="auto">
          <a:xfrm>
            <a:off x="757238" y="6281738"/>
            <a:ext cx="4443412" cy="387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0" tIns="36000" rIns="0" bIns="360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200">
                <a:solidFill>
                  <a:srgbClr val="000066"/>
                </a:solidFill>
              </a:rPr>
              <a:t>Установка «Динамическое Альбедо Нейтронов» (</a:t>
            </a:r>
            <a:r>
              <a:rPr lang="en-US" sz="1200">
                <a:solidFill>
                  <a:srgbClr val="000066"/>
                </a:solidFill>
              </a:rPr>
              <a:t>DAN)</a:t>
            </a:r>
            <a:r>
              <a:rPr lang="ru-RU" sz="1200">
                <a:solidFill>
                  <a:srgbClr val="000066"/>
                </a:solidFill>
              </a:rPr>
              <a:t> с нейтронным генератором ВНИИА на марсоходе НАСА</a:t>
            </a: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90888" y="2217738"/>
            <a:ext cx="1308100" cy="1487487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6632" name="Стрелка вниз 10"/>
          <p:cNvSpPr>
            <a:spLocks noChangeArrowheads="1"/>
          </p:cNvSpPr>
          <p:nvPr/>
        </p:nvSpPr>
        <p:spPr bwMode="auto">
          <a:xfrm rot="3175324">
            <a:off x="2005807" y="4399756"/>
            <a:ext cx="207962" cy="663575"/>
          </a:xfrm>
          <a:prstGeom prst="downArrow">
            <a:avLst>
              <a:gd name="adj1" fmla="val 44731"/>
              <a:gd name="adj2" fmla="val 50019"/>
            </a:avLst>
          </a:prstGeom>
          <a:solidFill>
            <a:srgbClr val="000099"/>
          </a:solidFill>
          <a:ln w="9525" algn="ctr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26633" name="Rectangle 2"/>
          <p:cNvSpPr txBox="1">
            <a:spLocks noChangeArrowheads="1"/>
          </p:cNvSpPr>
          <p:nvPr/>
        </p:nvSpPr>
        <p:spPr bwMode="auto">
          <a:xfrm>
            <a:off x="219075" y="1154113"/>
            <a:ext cx="878205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40000"/>
              </a:spcBef>
            </a:pPr>
            <a:r>
              <a:rPr lang="ru-RU" sz="1600">
                <a:solidFill>
                  <a:srgbClr val="003986"/>
                </a:solidFill>
              </a:rPr>
              <a:t>Нейтронный генератор разработки ВНИИА в составе аппаратуры для поиска воды в недрах планеты Марс отправлен 26 ноября 2011 г. в составе марсохода НАСА </a:t>
            </a:r>
            <a:r>
              <a:rPr lang="en-US" sz="1600">
                <a:solidFill>
                  <a:srgbClr val="003986"/>
                </a:solidFill>
              </a:rPr>
              <a:t>Mars Science Laboratory</a:t>
            </a:r>
            <a:r>
              <a:rPr lang="ru-RU" sz="1600">
                <a:solidFill>
                  <a:srgbClr val="003986"/>
                </a:solidFill>
              </a:rPr>
              <a:t>. Посадка аппарата на поверхность Марса произошла 5 августа 2012 г. В программе участвуют США, Россия, Испания. </a:t>
            </a: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Заголовок 4"/>
          <p:cNvSpPr>
            <a:spLocks noGrp="1"/>
          </p:cNvSpPr>
          <p:nvPr>
            <p:ph type="title"/>
          </p:nvPr>
        </p:nvSpPr>
        <p:spPr>
          <a:xfrm>
            <a:off x="0" y="155575"/>
            <a:ext cx="9144000" cy="903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Новые разработки геофизической аппаратуры</a:t>
            </a:r>
            <a:br>
              <a:rPr lang="ru-RU" sz="2800" dirty="0">
                <a:latin typeface="Calibri" pitchFamily="34" charset="0"/>
                <a:cs typeface="Calibri" pitchFamily="34" charset="0"/>
              </a:rPr>
            </a:br>
            <a:r>
              <a:rPr lang="ru-RU" sz="2800" dirty="0">
                <a:latin typeface="Calibri" pitchFamily="34" charset="0"/>
                <a:cs typeface="Calibri" pitchFamily="34" charset="0"/>
              </a:rPr>
              <a:t>в интересах топливно-энергетического комплекса России 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79512" y="1229851"/>
            <a:ext cx="87628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В рамках Программы </a:t>
            </a:r>
            <a:r>
              <a:rPr lang="ru-RU" sz="16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импортозамещения</a:t>
            </a:r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ГК «</a:t>
            </a:r>
            <a:r>
              <a:rPr lang="ru-RU" sz="16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Росатом</a:t>
            </a:r>
            <a:r>
              <a:rPr lang="ru-RU" sz="16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» подписаны </a:t>
            </a:r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Соглашения о разработке перспективной аппаратуры с крупнейшими недропользователями России:   ПАО «Газпром»,   ПАО «НК «Роснефть»,   ПАО «</a:t>
            </a:r>
            <a:r>
              <a:rPr lang="ru-RU" sz="16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Росгеология</a:t>
            </a:r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».</a:t>
            </a:r>
          </a:p>
        </p:txBody>
      </p:sp>
      <p:pic>
        <p:nvPicPr>
          <p:cNvPr id="22534" name="Picture 58" descr="E:\_D_disk\Работа\Уфа\Фирмы\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00263"/>
            <a:ext cx="2801938" cy="14398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2535" name="Picture 59" descr="E:\_D_disk\Работа\Уфа\Фирмы\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0713" y="2100263"/>
            <a:ext cx="2803525" cy="14398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2536" name="Picture 60" descr="E:\_D_disk\Работа\Уфа\Фирмы\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0450" y="2100263"/>
            <a:ext cx="2801938" cy="14398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11491" y="3638391"/>
            <a:ext cx="8830897" cy="597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ct val="20000"/>
              </a:spcBef>
              <a:buClr>
                <a:srgbClr val="025EA1"/>
              </a:buClr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Созданы новые комплексы для разведочной и скважинной геофизики</a:t>
            </a:r>
          </a:p>
          <a:p>
            <a:pPr marL="180975" indent="-180975">
              <a:spcBef>
                <a:spcPct val="20000"/>
              </a:spcBef>
              <a:buClr>
                <a:srgbClr val="025EA1"/>
              </a:buClr>
              <a:tabLst>
                <a:tab pos="180975" algn="l"/>
              </a:tabLst>
            </a:pPr>
            <a:endParaRPr lang="ru-RU" sz="14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65776" y="5130228"/>
            <a:ext cx="8676612" cy="1169551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ПРЕИМУЩЕСТВА ПЕРЕД АНАЛОГАМИ:</a:t>
            </a:r>
          </a:p>
          <a:p>
            <a:pPr>
              <a:buClr>
                <a:srgbClr val="025EA1"/>
              </a:buClr>
              <a:buFont typeface="Courier New" pitchFamily="49" charset="0"/>
              <a:buChar char="o"/>
            </a:pPr>
            <a:r>
              <a:rPr lang="ru-RU" sz="14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замена импортного оборудования без снижения качества исследований</a:t>
            </a:r>
          </a:p>
          <a:p>
            <a:pPr>
              <a:buClr>
                <a:srgbClr val="025EA1"/>
              </a:buClr>
              <a:buFont typeface="Courier New" pitchFamily="49" charset="0"/>
              <a:buChar char="o"/>
            </a:pPr>
            <a:r>
              <a:rPr lang="ru-RU" sz="14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максимальная локализация производства (г. Москва)</a:t>
            </a:r>
          </a:p>
          <a:p>
            <a:pPr>
              <a:buClr>
                <a:srgbClr val="025EA1"/>
              </a:buClr>
              <a:buFont typeface="Courier New" pitchFamily="49" charset="0"/>
              <a:buChar char="o"/>
            </a:pPr>
            <a:r>
              <a:rPr lang="ru-RU" sz="14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использование отечественных материалов и комплектующих</a:t>
            </a:r>
          </a:p>
          <a:p>
            <a:pPr>
              <a:buClr>
                <a:srgbClr val="025EA1"/>
              </a:buClr>
              <a:buFont typeface="Courier New" pitchFamily="49" charset="0"/>
              <a:buChar char="o"/>
            </a:pPr>
            <a:r>
              <a:rPr lang="ru-RU" sz="14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низкая стоимость за счет комплексного применения новых научно-технических решений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43342" y="4003495"/>
            <a:ext cx="8699046" cy="830997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РЕШАЕМЫЕ ЗАДАЧИ:</a:t>
            </a:r>
          </a:p>
          <a:p>
            <a:pPr>
              <a:buClr>
                <a:srgbClr val="025EA1"/>
              </a:buClr>
              <a:buFont typeface="Courier New" pitchFamily="49" charset="0"/>
              <a:buChar char="o"/>
            </a:pPr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получение основных характеристик нефтегазоносных объектов на всех этапах: разведка, бурение, добыча, </a:t>
            </a:r>
            <a:r>
              <a:rPr lang="ru-RU" sz="16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доразведка</a:t>
            </a:r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и интенсификация добычи из скважин старого фонда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79512" y="4835494"/>
            <a:ext cx="717864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ct val="20000"/>
              </a:spcBef>
              <a:buClr>
                <a:srgbClr val="025EA1"/>
              </a:buClr>
              <a:buFont typeface="Wingdings" pitchFamily="2" charset="2"/>
              <a:buChar char="Ø"/>
              <a:tabLst>
                <a:tab pos="180975" algn="l"/>
              </a:tabLst>
            </a:pPr>
            <a:r>
              <a:rPr lang="ru-RU" sz="16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Успешно проведена опытно-промышленная эксплуатация комплексов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78775" y="6480175"/>
            <a:ext cx="811213" cy="377825"/>
          </a:xfrm>
        </p:spPr>
        <p:txBody>
          <a:bodyPr/>
          <a:lstStyle/>
          <a:p>
            <a:pPr>
              <a:defRPr/>
            </a:pPr>
            <a:fld id="{1E889A9F-E447-4FBB-A945-5E879AB3BF61}" type="slidenum">
              <a:rPr lang="ru-RU" sz="1400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ru-RU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U:\3.jpg"/>
          <p:cNvPicPr>
            <a:picLocks noChangeAspect="1" noChangeArrowheads="1"/>
          </p:cNvPicPr>
          <p:nvPr/>
        </p:nvPicPr>
        <p:blipFill>
          <a:blip r:embed="rId2" cstate="screen"/>
          <a:srcRect l="5353" t="20176" r="5353" b="20882"/>
          <a:stretch>
            <a:fillRect/>
          </a:stretch>
        </p:blipFill>
        <p:spPr bwMode="auto">
          <a:xfrm>
            <a:off x="4939220" y="1209675"/>
            <a:ext cx="3607522" cy="2381250"/>
          </a:xfrm>
          <a:prstGeom prst="rect">
            <a:avLst/>
          </a:prstGeom>
          <a:noFill/>
        </p:spPr>
      </p:pic>
      <p:sp>
        <p:nvSpPr>
          <p:cNvPr id="30722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B523C-40E3-461C-A338-8BE234BE2899}" type="slidenum">
              <a:rPr lang="ru-RU" smtClean="0"/>
              <a:pPr>
                <a:defRPr/>
              </a:pPr>
              <a:t>16</a:t>
            </a:fld>
            <a:endParaRPr lang="ru-RU" dirty="0" smtClean="0"/>
          </a:p>
        </p:txBody>
      </p:sp>
      <p:pic>
        <p:nvPicPr>
          <p:cNvPr id="23556" name="Picture 16" descr="pr1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82988" y="3413125"/>
            <a:ext cx="4903787" cy="3074988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5845" name="Text Box 8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090613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ru-RU" dirty="0" smtClean="0"/>
              <a:t>Экспериментальная и производственная базы ФГУП «ВНИИА»</a:t>
            </a:r>
          </a:p>
        </p:txBody>
      </p:sp>
      <p:pic>
        <p:nvPicPr>
          <p:cNvPr id="23559" name="Picture 11" descr="pr0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18608" y="1209675"/>
            <a:ext cx="2832100" cy="2347912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3560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963" y="3408188"/>
            <a:ext cx="2735262" cy="307533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3561" name="Rectangle 18"/>
          <p:cNvSpPr>
            <a:spLocks noChangeArrowheads="1"/>
          </p:cNvSpPr>
          <p:nvPr/>
        </p:nvSpPr>
        <p:spPr bwMode="auto">
          <a:xfrm>
            <a:off x="6448067" y="2946400"/>
            <a:ext cx="1809750" cy="547688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200"/>
              <a:t>Участок инструментального производства</a:t>
            </a:r>
          </a:p>
        </p:txBody>
      </p:sp>
      <p:sp>
        <p:nvSpPr>
          <p:cNvPr id="23562" name="Rectangle 19"/>
          <p:cNvSpPr>
            <a:spLocks noChangeArrowheads="1"/>
          </p:cNvSpPr>
          <p:nvPr/>
        </p:nvSpPr>
        <p:spPr bwMode="auto">
          <a:xfrm>
            <a:off x="6199188" y="5967413"/>
            <a:ext cx="2190750" cy="438150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36000" rIns="0" bIns="36000">
            <a:spAutoFit/>
          </a:bodyPr>
          <a:lstStyle/>
          <a:p>
            <a:pPr algn="ctr"/>
            <a:r>
              <a:rPr lang="ru-RU" sz="1200"/>
              <a:t>Участок поверхностного монтажа печатных плат</a:t>
            </a:r>
          </a:p>
        </p:txBody>
      </p:sp>
      <p:sp>
        <p:nvSpPr>
          <p:cNvPr id="23563" name="Rectangle 20"/>
          <p:cNvSpPr>
            <a:spLocks noChangeArrowheads="1"/>
          </p:cNvSpPr>
          <p:nvPr/>
        </p:nvSpPr>
        <p:spPr bwMode="auto">
          <a:xfrm>
            <a:off x="1431925" y="3495675"/>
            <a:ext cx="1985963" cy="255588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36000" rIns="0" bIns="36000">
            <a:spAutoFit/>
          </a:bodyPr>
          <a:lstStyle/>
          <a:p>
            <a:pPr algn="ctr"/>
            <a:r>
              <a:rPr lang="ru-RU" sz="1200"/>
              <a:t>Обрабатывающий центр</a:t>
            </a:r>
          </a:p>
        </p:txBody>
      </p:sp>
      <p:sp>
        <p:nvSpPr>
          <p:cNvPr id="23564" name="Rectangle 17"/>
          <p:cNvSpPr>
            <a:spLocks noChangeArrowheads="1"/>
          </p:cNvSpPr>
          <p:nvPr/>
        </p:nvSpPr>
        <p:spPr bwMode="auto">
          <a:xfrm>
            <a:off x="1802342" y="1275292"/>
            <a:ext cx="2259013" cy="365125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200" dirty="0"/>
              <a:t>Установка для изготовления </a:t>
            </a:r>
          </a:p>
          <a:p>
            <a:pPr algn="ctr"/>
            <a:r>
              <a:rPr lang="ru-RU" sz="1200" dirty="0"/>
              <a:t>моделей-прототипов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Экспериментальная и производственная базы ФГУП «ВНИИА»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6570F9-23BB-4428-950E-97225C21725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Picture 4" descr="SG206780_1"/>
          <p:cNvPicPr>
            <a:picLocks noChangeAspect="1" noChangeArrowheads="1"/>
          </p:cNvPicPr>
          <p:nvPr/>
        </p:nvPicPr>
        <p:blipFill>
          <a:blip r:embed="rId2" cstate="screen">
            <a:lum bright="20000"/>
          </a:blip>
          <a:srcRect/>
          <a:stretch>
            <a:fillRect/>
          </a:stretch>
        </p:blipFill>
        <p:spPr bwMode="auto">
          <a:xfrm>
            <a:off x="12952" y="2764967"/>
            <a:ext cx="2460163" cy="152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474847" y="3046562"/>
            <a:ext cx="2166525" cy="576293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36000" tIns="72000" rIns="36000" bIns="72000">
            <a:spAutoFit/>
          </a:bodyPr>
          <a:lstStyle/>
          <a:p>
            <a:r>
              <a:rPr lang="ru-RU" dirty="0"/>
              <a:t>Участок изготовления нейтронных трубок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478191" y="1242770"/>
            <a:ext cx="2604441" cy="719034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0" tIns="36000" rIns="0" bIns="36000">
            <a:spAutoFit/>
          </a:bodyPr>
          <a:lstStyle/>
          <a:p>
            <a:r>
              <a:rPr lang="ru-RU" dirty="0"/>
              <a:t>Автоматизированное оборудование для лазерной сварки нейтронных трубок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64636" y="4327815"/>
            <a:ext cx="2039736" cy="576293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36000" tIns="72000" rIns="36000" bIns="72000">
            <a:spAutoFit/>
          </a:bodyPr>
          <a:lstStyle/>
          <a:p>
            <a:r>
              <a:rPr lang="ru-RU" dirty="0"/>
              <a:t>Установка насыщения мишеней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68642" y="6020275"/>
            <a:ext cx="2105927" cy="576293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36000" tIns="72000" rIns="36000" bIns="72000">
            <a:spAutoFit/>
          </a:bodyPr>
          <a:lstStyle/>
          <a:p>
            <a:r>
              <a:rPr lang="ru-RU" dirty="0"/>
              <a:t>Установка напыления мишеней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754586" y="4202845"/>
            <a:ext cx="1223159" cy="1007181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wrap="square" lIns="36000" tIns="72000" rIns="36000" bIns="72000">
            <a:spAutoFit/>
          </a:bodyPr>
          <a:lstStyle/>
          <a:p>
            <a:r>
              <a:rPr lang="ru-RU" dirty="0"/>
              <a:t>Установка насыщения деталей дейтерием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25136" y="1211905"/>
            <a:ext cx="2103820" cy="289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SG206882"/>
          <p:cNvPicPr>
            <a:picLocks noChangeAspect="1" noChangeArrowheads="1"/>
          </p:cNvPicPr>
          <p:nvPr/>
        </p:nvPicPr>
        <p:blipFill>
          <a:blip r:embed="rId4" cstate="screen">
            <a:lum bright="20000"/>
          </a:blip>
          <a:srcRect/>
          <a:stretch>
            <a:fillRect/>
          </a:stretch>
        </p:blipFill>
        <p:spPr bwMode="auto">
          <a:xfrm>
            <a:off x="5416826" y="4190720"/>
            <a:ext cx="2314010" cy="173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G206886"/>
          <p:cNvPicPr>
            <a:picLocks noChangeAspect="1" noChangeArrowheads="1"/>
          </p:cNvPicPr>
          <p:nvPr/>
        </p:nvPicPr>
        <p:blipFill>
          <a:blip r:embed="rId5" cstate="screen">
            <a:lum bright="10000"/>
          </a:blip>
          <a:srcRect/>
          <a:stretch>
            <a:fillRect/>
          </a:stretch>
        </p:blipFill>
        <p:spPr bwMode="auto">
          <a:xfrm>
            <a:off x="2607973" y="4973975"/>
            <a:ext cx="2652796" cy="163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t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1874" y="4322616"/>
            <a:ext cx="2475081" cy="16480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4" descr="SG206827"/>
          <p:cNvPicPr>
            <a:picLocks noChangeAspect="1" noChangeArrowheads="1"/>
          </p:cNvPicPr>
          <p:nvPr/>
        </p:nvPicPr>
        <p:blipFill>
          <a:blip r:embed="rId7" cstate="screen">
            <a:lum bright="20000"/>
          </a:blip>
          <a:srcRect/>
          <a:stretch>
            <a:fillRect/>
          </a:stretch>
        </p:blipFill>
        <p:spPr bwMode="auto">
          <a:xfrm>
            <a:off x="26000" y="1203161"/>
            <a:ext cx="2432192" cy="153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Documents and Settings\554-ssv.TC\Мои документы\рис1.JPG"/>
          <p:cNvPicPr>
            <a:picLocks noChangeAspect="1" noChangeArrowheads="1"/>
          </p:cNvPicPr>
          <p:nvPr/>
        </p:nvPicPr>
        <p:blipFill>
          <a:blip r:embed="rId2" cstate="screen"/>
          <a:srcRect r="59959" b="58568"/>
          <a:stretch>
            <a:fillRect/>
          </a:stretch>
        </p:blipFill>
        <p:spPr bwMode="auto">
          <a:xfrm>
            <a:off x="800100" y="1219200"/>
            <a:ext cx="3500305" cy="27778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Экспериментальная и производственная базы ФГУП «ВНИИА»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6570F9-23BB-4428-950E-97225C21725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4" name="Picture 3" descr="C:\Documents and Settings\554-ssv.TC\Мои документы\рис2.jpg"/>
          <p:cNvPicPr>
            <a:picLocks noChangeAspect="1" noChangeArrowheads="1"/>
          </p:cNvPicPr>
          <p:nvPr/>
        </p:nvPicPr>
        <p:blipFill>
          <a:blip r:embed="rId3" cstate="screen"/>
          <a:srcRect r="52669" b="58701"/>
          <a:stretch>
            <a:fillRect/>
          </a:stretch>
        </p:blipFill>
        <p:spPr bwMode="auto">
          <a:xfrm>
            <a:off x="4295775" y="1081087"/>
            <a:ext cx="4391025" cy="2938463"/>
          </a:xfrm>
          <a:prstGeom prst="rect">
            <a:avLst/>
          </a:prstGeom>
          <a:noFill/>
        </p:spPr>
      </p:pic>
      <p:pic>
        <p:nvPicPr>
          <p:cNvPr id="25" name="Picture 4" descr="C:\Documents and Settings\554-ssv.TC\Мои документы\рис3.jpg"/>
          <p:cNvPicPr>
            <a:picLocks noChangeAspect="1" noChangeArrowheads="1"/>
          </p:cNvPicPr>
          <p:nvPr/>
        </p:nvPicPr>
        <p:blipFill>
          <a:blip r:embed="rId4" cstate="screen"/>
          <a:srcRect r="66940" b="63922"/>
          <a:stretch>
            <a:fillRect/>
          </a:stretch>
        </p:blipFill>
        <p:spPr bwMode="auto">
          <a:xfrm>
            <a:off x="1171575" y="3995737"/>
            <a:ext cx="3162300" cy="2646708"/>
          </a:xfrm>
          <a:prstGeom prst="rect">
            <a:avLst/>
          </a:prstGeom>
          <a:noFill/>
        </p:spPr>
      </p:pic>
      <p:pic>
        <p:nvPicPr>
          <p:cNvPr id="27" name="Picture 5" descr="C:\Documents and Settings\554-ssv.TC\Мои документы\рис4.jpg"/>
          <p:cNvPicPr>
            <a:picLocks noChangeAspect="1" noChangeArrowheads="1"/>
          </p:cNvPicPr>
          <p:nvPr/>
        </p:nvPicPr>
        <p:blipFill>
          <a:blip r:embed="rId5" cstate="screen"/>
          <a:srcRect t="23065" b="23363"/>
          <a:stretch>
            <a:fillRect/>
          </a:stretch>
        </p:blipFill>
        <p:spPr bwMode="auto">
          <a:xfrm>
            <a:off x="4333875" y="3995737"/>
            <a:ext cx="3524250" cy="2643188"/>
          </a:xfrm>
          <a:prstGeom prst="rect">
            <a:avLst/>
          </a:prstGeom>
          <a:noFill/>
        </p:spPr>
      </p:pic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820863" y="3503613"/>
            <a:ext cx="2259012" cy="365125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200" dirty="0"/>
              <a:t>Лазерный раскройный комплекс с ЧПУ</a:t>
            </a:r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1978025" y="6145213"/>
            <a:ext cx="2259013" cy="365125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200"/>
              <a:t>Лазерный маркирующий комплекс</a:t>
            </a: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4748213" y="6143625"/>
            <a:ext cx="3035300" cy="365125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200"/>
              <a:t>Станок с ЧПУ для электроэрозионной обработки металлов</a:t>
            </a: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5461000" y="3538538"/>
            <a:ext cx="3098800" cy="365125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200"/>
              <a:t>Термопластавтоматы для изготовления деталей из полиэтилена</a:t>
            </a: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Экспериментальная и производственная базы ФГУП «ВНИИА»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6570F9-23BB-4428-950E-97225C21725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16" name="Picture 5" descr="pr2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08513" y="1303338"/>
            <a:ext cx="4321175" cy="2952750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7" name="Picture 7" descr="RV9G937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7763" y="3884613"/>
            <a:ext cx="3830637" cy="2552700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8" name="Picture 8" descr="RV9G939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3513" y="1311275"/>
            <a:ext cx="4416425" cy="294322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9" name="Picture 12" descr="RV9G940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28838" y="4186238"/>
            <a:ext cx="3171825" cy="2112962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" name="Picture 9" descr="RV9G936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70375" y="3141663"/>
            <a:ext cx="1808163" cy="1204912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76238" y="3810000"/>
            <a:ext cx="1784350" cy="22018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1423988" y="5762625"/>
            <a:ext cx="2259012" cy="255588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36000" rIns="0" bIns="36000">
            <a:spAutoFit/>
          </a:bodyPr>
          <a:lstStyle/>
          <a:p>
            <a:pPr algn="ctr"/>
            <a:r>
              <a:rPr lang="ru-RU" sz="1200"/>
              <a:t>Прецизионные центрифуги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6318250" y="3787775"/>
            <a:ext cx="2259013" cy="255588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36000" rIns="0" bIns="36000">
            <a:spAutoFit/>
          </a:bodyPr>
          <a:lstStyle/>
          <a:p>
            <a:pPr algn="ctr"/>
            <a:r>
              <a:rPr lang="ru-RU" sz="1200"/>
              <a:t>Вибростенды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411163" y="3417888"/>
            <a:ext cx="2259012" cy="255587"/>
          </a:xfrm>
          <a:prstGeom prst="rect">
            <a:avLst/>
          </a:prstGeom>
          <a:solidFill>
            <a:srgbClr val="D9F1FF">
              <a:alpha val="74117"/>
            </a:srgbClr>
          </a:solidFill>
          <a:ln w="28575" algn="ctr">
            <a:noFill/>
            <a:miter lim="800000"/>
            <a:headEnd/>
            <a:tailEnd/>
          </a:ln>
        </p:spPr>
        <p:txBody>
          <a:bodyPr lIns="0" tIns="36000" rIns="0" bIns="36000">
            <a:spAutoFit/>
          </a:bodyPr>
          <a:lstStyle/>
          <a:p>
            <a:pPr algn="ctr"/>
            <a:r>
              <a:rPr lang="ru-RU" sz="1200"/>
              <a:t>Ударный копёр</a:t>
            </a: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Заголовок 4"/>
          <p:cNvSpPr>
            <a:spLocks noGrp="1"/>
          </p:cNvSpPr>
          <p:nvPr>
            <p:ph type="title"/>
          </p:nvPr>
        </p:nvSpPr>
        <p:spPr>
          <a:xfrm>
            <a:off x="379413" y="107950"/>
            <a:ext cx="8437562" cy="903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Всероссийский НИИ автоматики </a:t>
            </a:r>
            <a:br>
              <a:rPr lang="ru-RU" dirty="0">
                <a:latin typeface="Calibri" pitchFamily="34" charset="0"/>
                <a:cs typeface="Calibri" pitchFamily="34" charset="0"/>
              </a:rPr>
            </a:br>
            <a:r>
              <a:rPr lang="ru-RU" dirty="0">
                <a:latin typeface="Calibri" pitchFamily="34" charset="0"/>
                <a:cs typeface="Calibri" pitchFamily="34" charset="0"/>
              </a:rPr>
              <a:t>им. Н.Л.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Духова (ВНИИА)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981200"/>
            <a:ext cx="358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713288"/>
          </a:xfrm>
        </p:spPr>
        <p:txBody>
          <a:bodyPr/>
          <a:lstStyle/>
          <a:p>
            <a:pPr marL="0">
              <a:buFontTx/>
              <a:buNone/>
              <a:defRPr/>
            </a:pP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Основан в соответствии с Постановлением СМ</a:t>
            </a:r>
            <a:r>
              <a:rPr lang="en-US" sz="1400" dirty="0" smtClean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СССР № 825-354 от 5 мая 1954 г., входит в</a:t>
            </a:r>
            <a:r>
              <a:rPr lang="en-US" sz="1400" dirty="0" smtClean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состав ядерного оружейного комплекса</a:t>
            </a:r>
            <a:r>
              <a:rPr lang="en-US" sz="1400" dirty="0" smtClean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Государственной корпорации по атомной</a:t>
            </a:r>
            <a:r>
              <a:rPr lang="en-US" sz="1400" dirty="0" smtClean="0">
                <a:solidFill>
                  <a:srgbClr val="000099"/>
                </a:solidFill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cs typeface="Arial" pitchFamily="34" charset="0"/>
              </a:rPr>
              <a:t>энергии «Росатом»</a:t>
            </a:r>
          </a:p>
          <a:p>
            <a:pPr>
              <a:buFontTx/>
              <a:buNone/>
              <a:defRPr/>
            </a:pP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spcBef>
                <a:spcPct val="0"/>
              </a:spcBef>
              <a:defRPr sz="22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fld id="{E4F9E095-4C63-48D6-B649-4640669B5366}" type="slidenum">
              <a:rPr lang="ru-RU" b="0" smtClean="0">
                <a:solidFill>
                  <a:srgbClr val="FFFFFF"/>
                </a:solidFill>
              </a:rPr>
              <a:pPr fontAlgn="auto">
                <a:spcAft>
                  <a:spcPts val="0"/>
                </a:spcAft>
                <a:defRPr/>
              </a:pPr>
              <a:t>2</a:t>
            </a:fld>
            <a:endParaRPr lang="ru-RU" b="0" dirty="0">
              <a:solidFill>
                <a:srgbClr val="FFFFFF"/>
              </a:solidFill>
            </a:endParaRPr>
          </a:p>
        </p:txBody>
      </p:sp>
      <p:pic>
        <p:nvPicPr>
          <p:cNvPr id="11" name="Picture 28" descr="Харит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1076325" cy="1450975"/>
          </a:xfrm>
          <a:prstGeom prst="rect">
            <a:avLst/>
          </a:prstGeom>
          <a:noFill/>
          <a:ln w="3175">
            <a:solidFill>
              <a:srgbClr val="003986"/>
            </a:solidFill>
            <a:miter lim="800000"/>
            <a:headEnd/>
            <a:tailEnd/>
          </a:ln>
        </p:spPr>
      </p:pic>
      <p:pic>
        <p:nvPicPr>
          <p:cNvPr id="12" name="Picture 30" descr="Дух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812925"/>
            <a:ext cx="1084263" cy="1457325"/>
          </a:xfrm>
          <a:prstGeom prst="rect">
            <a:avLst/>
          </a:prstGeom>
          <a:noFill/>
          <a:ln w="3175">
            <a:solidFill>
              <a:srgbClr val="003986"/>
            </a:solidFill>
            <a:miter lim="800000"/>
            <a:headEnd/>
            <a:tailEnd/>
          </a:ln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371600" y="1862138"/>
            <a:ext cx="1392238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Харитон Юлий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Борисович</a:t>
            </a:r>
            <a:endParaRPr lang="en-US" sz="1100" b="0" dirty="0">
              <a:solidFill>
                <a:srgbClr val="414142"/>
              </a:solidFill>
              <a:latin typeface="Arial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трижды Герой Социалистического Труда, академик, </a:t>
            </a:r>
            <a:endParaRPr lang="en-US" sz="1100" b="0" dirty="0">
              <a:solidFill>
                <a:srgbClr val="414142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инициатор создания</a:t>
            </a:r>
            <a:r>
              <a:rPr lang="en-US" sz="1100" b="0" dirty="0">
                <a:solidFill>
                  <a:srgbClr val="414142"/>
                </a:solidFill>
                <a:latin typeface="Arial"/>
                <a:cs typeface="+mn-cs"/>
              </a:rPr>
              <a:t> </a:t>
            </a: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ВНИИА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962400" y="1790700"/>
            <a:ext cx="1625600" cy="171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Духов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Николай Леонидович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трижды Герой Социалистического Труда, первый директор, </a:t>
            </a:r>
            <a:r>
              <a:rPr lang="en-US" sz="1100" b="0" dirty="0">
                <a:solidFill>
                  <a:srgbClr val="414142"/>
                </a:solidFill>
                <a:latin typeface="Arial"/>
                <a:cs typeface="+mn-cs"/>
              </a:rPr>
              <a:t> </a:t>
            </a: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научный руководитель, главный конструктор </a:t>
            </a:r>
          </a:p>
          <a:p>
            <a:pPr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b="0" dirty="0">
                <a:solidFill>
                  <a:srgbClr val="414142"/>
                </a:solidFill>
                <a:latin typeface="Arial"/>
                <a:cs typeface="+mn-cs"/>
              </a:rPr>
              <a:t>ВНИИА </a:t>
            </a:r>
          </a:p>
        </p:txBody>
      </p:sp>
      <p:graphicFrame>
        <p:nvGraphicFramePr>
          <p:cNvPr id="15" name="Схема 15"/>
          <p:cNvGraphicFramePr/>
          <p:nvPr/>
        </p:nvGraphicFramePr>
        <p:xfrm>
          <a:off x="228600" y="3500438"/>
          <a:ext cx="5339991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121650" y="6480175"/>
            <a:ext cx="811213" cy="377825"/>
          </a:xfrm>
        </p:spPr>
        <p:txBody>
          <a:bodyPr/>
          <a:lstStyle/>
          <a:p>
            <a:pPr>
              <a:defRPr/>
            </a:pPr>
            <a:fld id="{7ED709C9-0B73-4FE2-AFF1-195151CD1B2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6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ChangeArrowheads="1"/>
          </p:cNvSpPr>
          <p:nvPr/>
        </p:nvSpPr>
        <p:spPr bwMode="auto">
          <a:xfrm>
            <a:off x="338138" y="1412875"/>
            <a:ext cx="4792662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67" tIns="47835" rIns="95667" bIns="47835" anchor="ctr">
            <a:spAutoFit/>
          </a:bodyPr>
          <a:lstStyle/>
          <a:p>
            <a:pPr marL="200025" indent="-200025" defTabSz="957263">
              <a:lnSpc>
                <a:spcPct val="90000"/>
              </a:lnSpc>
              <a:buClr>
                <a:srgbClr val="003986"/>
              </a:buClr>
              <a:buFont typeface="Wingdings" pitchFamily="2" charset="2"/>
              <a:buAutoNum type="arabicPeriod"/>
            </a:pPr>
            <a:r>
              <a:rPr lang="ru-RU" sz="1600"/>
              <a:t>Геофизическое исследование скважин (каротаж) при разведке и разработке      нефтегазовых месторождений, а также подземных хранилищ газа (ПХГ)</a:t>
            </a:r>
          </a:p>
          <a:p>
            <a:pPr marL="200025" indent="-200025" defTabSz="957263">
              <a:lnSpc>
                <a:spcPct val="90000"/>
              </a:lnSpc>
              <a:buClr>
                <a:srgbClr val="FF0000"/>
              </a:buClr>
              <a:buFont typeface="Wingdings" pitchFamily="2" charset="2"/>
              <a:buNone/>
            </a:pPr>
            <a:endParaRPr lang="ru-RU" sz="1600"/>
          </a:p>
          <a:p>
            <a:pPr marL="200025" indent="-200025" defTabSz="957263">
              <a:lnSpc>
                <a:spcPct val="90000"/>
              </a:lnSpc>
              <a:buClr>
                <a:srgbClr val="003986"/>
              </a:buClr>
              <a:buFont typeface="Wingdings" pitchFamily="2" charset="2"/>
              <a:buAutoNum type="arabicPeriod" startAt="2"/>
            </a:pPr>
            <a:r>
              <a:rPr lang="ru-RU" sz="1600"/>
              <a:t>Каротаж скважин урановых месторождений, отрабатываемых способом подземного «выщелачивания» (ПВ)</a:t>
            </a:r>
          </a:p>
          <a:p>
            <a:pPr marL="200025" indent="-200025" defTabSz="957263">
              <a:lnSpc>
                <a:spcPct val="90000"/>
              </a:lnSpc>
              <a:buClr>
                <a:srgbClr val="FF0000"/>
              </a:buClr>
              <a:buFont typeface="Wingdings" pitchFamily="2" charset="2"/>
              <a:buAutoNum type="arabicPeriod" startAt="2"/>
            </a:pPr>
            <a:endParaRPr lang="ru-RU" sz="1600"/>
          </a:p>
          <a:p>
            <a:pPr marL="200025" indent="-200025" defTabSz="957263">
              <a:lnSpc>
                <a:spcPct val="90000"/>
              </a:lnSpc>
              <a:buClr>
                <a:srgbClr val="003986"/>
              </a:buClr>
              <a:buFont typeface="Wingdings" pitchFamily="2" charset="2"/>
              <a:buAutoNum type="arabicPeriod" startAt="2"/>
            </a:pPr>
            <a:r>
              <a:rPr lang="ru-RU" sz="1600"/>
              <a:t>Обнаружение и идентификация взрывчатых веществ (ВВ), делящихся материалов (ДМ), боевых отравляющих веществ (БОВ)</a:t>
            </a:r>
          </a:p>
          <a:p>
            <a:pPr marL="200025" indent="-200025" defTabSz="957263">
              <a:lnSpc>
                <a:spcPct val="90000"/>
              </a:lnSpc>
              <a:buClr>
                <a:srgbClr val="FF0000"/>
              </a:buClr>
              <a:buFont typeface="Wingdings" pitchFamily="2" charset="2"/>
              <a:buAutoNum type="arabicPeriod" startAt="2"/>
            </a:pPr>
            <a:endParaRPr lang="ru-RU" sz="1600"/>
          </a:p>
          <a:p>
            <a:pPr marL="200025" indent="-200025" defTabSz="957263">
              <a:lnSpc>
                <a:spcPct val="90000"/>
              </a:lnSpc>
              <a:buClr>
                <a:srgbClr val="003986"/>
              </a:buClr>
              <a:buFont typeface="Wingdings" pitchFamily="2" charset="2"/>
              <a:buAutoNum type="arabicPeriod" startAt="2"/>
            </a:pPr>
            <a:r>
              <a:rPr lang="ru-RU" sz="1600"/>
              <a:t>Контроль уровня подкритичности ядерно-опасных объектов, содержащих  ДМ и отработавшее ядерное топливо (ОЯТ)</a:t>
            </a:r>
          </a:p>
          <a:p>
            <a:pPr marL="200025" indent="-200025" defTabSz="957263">
              <a:lnSpc>
                <a:spcPct val="90000"/>
              </a:lnSpc>
              <a:buClr>
                <a:srgbClr val="FF0000"/>
              </a:buClr>
              <a:buFont typeface="Wingdings" pitchFamily="2" charset="2"/>
              <a:buAutoNum type="arabicPeriod" startAt="2"/>
            </a:pPr>
            <a:endParaRPr lang="ru-RU" sz="1600"/>
          </a:p>
          <a:p>
            <a:pPr marL="200025" indent="-200025" defTabSz="957263">
              <a:lnSpc>
                <a:spcPct val="90000"/>
              </a:lnSpc>
              <a:buClr>
                <a:srgbClr val="003986"/>
              </a:buClr>
              <a:buFont typeface="Wingdings" pitchFamily="2" charset="2"/>
              <a:buAutoNum type="arabicPeriod" startAt="2"/>
            </a:pPr>
            <a:r>
              <a:rPr lang="ru-RU" sz="1600"/>
              <a:t>Активационный элементный анализ металлов и сплавов при их производстве на металлургических комбинатах</a:t>
            </a:r>
          </a:p>
          <a:p>
            <a:pPr marL="200025" indent="-200025" defTabSz="957263" eaLnBrk="0" hangingPunct="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sz="1600">
              <a:solidFill>
                <a:srgbClr val="800000"/>
              </a:solidFill>
            </a:endParaRP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07500" y="93850"/>
            <a:ext cx="8905875" cy="95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667" tIns="47835" rIns="95667" bIns="47835">
            <a:spAutoFit/>
          </a:bodyPr>
          <a:lstStyle/>
          <a:p>
            <a:pPr algn="ctr" defTabSz="957263">
              <a:spcBef>
                <a:spcPct val="50000"/>
              </a:spcBef>
              <a:defRPr/>
            </a:pPr>
            <a:r>
              <a:rPr lang="ru-RU" sz="2800" dirty="0">
                <a:solidFill>
                  <a:schemeClr val="bg1"/>
                </a:solidFill>
                <a:latin typeface="Arial Cyr" pitchFamily="34" charset="-52"/>
              </a:rPr>
              <a:t>Технологии на базе генераторов нейтронов ВНИИА, </a:t>
            </a:r>
            <a:r>
              <a:rPr lang="ru-RU" sz="2800" dirty="0" smtClean="0">
                <a:solidFill>
                  <a:schemeClr val="bg1"/>
                </a:solidFill>
                <a:latin typeface="Arial Cyr" pitchFamily="34" charset="-52"/>
              </a:rPr>
              <a:t>внедренные </a:t>
            </a:r>
            <a:r>
              <a:rPr lang="ru-RU" sz="2800" dirty="0">
                <a:solidFill>
                  <a:schemeClr val="bg1"/>
                </a:solidFill>
                <a:latin typeface="Arial Cyr" pitchFamily="34" charset="-52"/>
              </a:rPr>
              <a:t>в промышленность</a:t>
            </a:r>
          </a:p>
        </p:txBody>
      </p:sp>
      <p:sp>
        <p:nvSpPr>
          <p:cNvPr id="41988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46F651-2EF0-44A1-AF5E-853C344090A9}" type="slidenum">
              <a:rPr lang="ru-RU" smtClean="0"/>
              <a:pPr>
                <a:defRPr/>
              </a:pPr>
              <a:t>20</a:t>
            </a:fld>
            <a:endParaRPr lang="ru-RU" smtClean="0"/>
          </a:p>
        </p:txBody>
      </p:sp>
      <p:pic>
        <p:nvPicPr>
          <p:cNvPr id="5" name="Picture 2" descr="C:\Documents and Settings\567-byv\Рабочий стол\Лонской\ИНГ\ИНГ\ELM письмо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84519" y="1226440"/>
            <a:ext cx="1519506" cy="208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567-byv\Рабочий стол\Лонской\ИНГ\ИНГ\Нейтронные технологии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65825" y="1855788"/>
            <a:ext cx="1396876" cy="199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302" name="Rectangle 1"/>
          <p:cNvSpPr>
            <a:spLocks noChangeArrowheads="1"/>
          </p:cNvSpPr>
          <p:nvPr/>
        </p:nvSpPr>
        <p:spPr bwMode="auto">
          <a:xfrm>
            <a:off x="5553075" y="3827463"/>
            <a:ext cx="3590925" cy="2586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5600" indent="-355600" eaLnBrk="0" hangingPunct="0">
              <a:spcBef>
                <a:spcPts val="600"/>
              </a:spcBef>
              <a:buSzPct val="150000"/>
              <a:buFont typeface="Arial" charset="0"/>
              <a:buChar char="•"/>
            </a:pPr>
            <a:r>
              <a:rPr lang="ru-RU" sz="1200" dirty="0">
                <a:cs typeface="Times New Roman" pitchFamily="18" charset="0"/>
              </a:rPr>
              <a:t>Более </a:t>
            </a:r>
            <a:r>
              <a:rPr lang="ru-RU" sz="1200" dirty="0" smtClean="0">
                <a:cs typeface="Times New Roman" pitchFamily="18" charset="0"/>
              </a:rPr>
              <a:t>40 </a:t>
            </a:r>
            <a:r>
              <a:rPr lang="ru-RU" sz="1200" dirty="0">
                <a:cs typeface="Times New Roman" pitchFamily="18" charset="0"/>
              </a:rPr>
              <a:t>типов продукции </a:t>
            </a:r>
          </a:p>
          <a:p>
            <a:pPr marL="355600" indent="-355600" eaLnBrk="0" hangingPunct="0">
              <a:spcBef>
                <a:spcPts val="600"/>
              </a:spcBef>
              <a:buSzPct val="150000"/>
              <a:buFont typeface="Arial" charset="0"/>
              <a:buChar char="•"/>
            </a:pPr>
            <a:r>
              <a:rPr lang="ru-RU" sz="1200" dirty="0">
                <a:cs typeface="Times New Roman" pitchFamily="18" charset="0"/>
              </a:rPr>
              <a:t>Высокое качество изделий</a:t>
            </a:r>
          </a:p>
          <a:p>
            <a:pPr marL="355600" indent="-355600" eaLnBrk="0" hangingPunct="0">
              <a:spcBef>
                <a:spcPts val="600"/>
              </a:spcBef>
              <a:buSzPct val="150000"/>
              <a:buFont typeface="Arial" charset="0"/>
              <a:buChar char="•"/>
            </a:pPr>
            <a:r>
              <a:rPr lang="ru-RU" sz="1200" dirty="0">
                <a:cs typeface="Times New Roman" pitchFamily="18" charset="0"/>
              </a:rPr>
              <a:t>Оптимальное соотношение цена/качество</a:t>
            </a:r>
          </a:p>
          <a:p>
            <a:pPr marL="355600" indent="-355600" eaLnBrk="0" hangingPunct="0">
              <a:spcBef>
                <a:spcPts val="600"/>
              </a:spcBef>
              <a:buSzPct val="150000"/>
              <a:buFont typeface="Arial" charset="0"/>
              <a:buChar char="•"/>
            </a:pPr>
            <a:r>
              <a:rPr lang="ru-RU" sz="1200" dirty="0">
                <a:cs typeface="Times New Roman" pitchFamily="18" charset="0"/>
              </a:rPr>
              <a:t>Эффективное международное сотрудничество</a:t>
            </a:r>
          </a:p>
          <a:p>
            <a:pPr marL="355600" indent="-355600" eaLnBrk="0" hangingPunct="0">
              <a:spcBef>
                <a:spcPts val="600"/>
              </a:spcBef>
              <a:buSzPct val="150000"/>
              <a:buFont typeface="Arial" charset="0"/>
              <a:buChar char="•"/>
            </a:pPr>
            <a:r>
              <a:rPr lang="ru-RU" sz="1200" dirty="0">
                <a:cs typeface="Times New Roman" pitchFamily="18" charset="0"/>
              </a:rPr>
              <a:t>Своевременная отгрузка продукции</a:t>
            </a:r>
          </a:p>
          <a:p>
            <a:pPr marL="355600" indent="-355600" eaLnBrk="0" hangingPunct="0">
              <a:spcBef>
                <a:spcPts val="600"/>
              </a:spcBef>
              <a:buSzPct val="150000"/>
              <a:buFont typeface="Arial" charset="0"/>
              <a:buChar char="•"/>
            </a:pPr>
            <a:r>
              <a:rPr lang="ru-RU" sz="1200" dirty="0">
                <a:cs typeface="Times New Roman" pitchFamily="18" charset="0"/>
              </a:rPr>
              <a:t>Ежегодное увеличение объема поставок</a:t>
            </a:r>
          </a:p>
          <a:p>
            <a:pPr marL="355600" indent="-355600" eaLnBrk="0" hangingPunct="0">
              <a:spcBef>
                <a:spcPts val="600"/>
              </a:spcBef>
              <a:buSzPct val="150000"/>
              <a:buFont typeface="Arial" charset="0"/>
              <a:buChar char="•"/>
            </a:pPr>
            <a:r>
              <a:rPr lang="ru-RU" sz="1200" dirty="0">
                <a:cs typeface="Times New Roman" pitchFamily="18" charset="0"/>
              </a:rPr>
              <a:t>Оперативное удовлетворение новых запросов потребителей</a:t>
            </a:r>
            <a:endParaRPr lang="ru-RU" sz="12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1"/>
          <p:cNvSpPr txBox="1">
            <a:spLocks noGrp="1"/>
          </p:cNvSpPr>
          <p:nvPr/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087AB121-17E0-4C32-9034-307020B56402}" type="slidenum">
              <a:rPr lang="ru-RU" sz="2200">
                <a:solidFill>
                  <a:schemeClr val="bg1"/>
                </a:solidFill>
              </a:rPr>
              <a:pPr algn="r"/>
              <a:t>21</a:t>
            </a:fld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2560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79513"/>
          </a:xfrm>
        </p:spPr>
        <p:txBody>
          <a:bodyPr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dirty="0" smtClean="0"/>
              <a:t>Метод меченых нейтронов</a:t>
            </a:r>
          </a:p>
        </p:txBody>
      </p:sp>
      <p:pic>
        <p:nvPicPr>
          <p:cNvPr id="10" name="Picture 2" descr="E:\mike\ATOMETR\multic\shtok\rus\ммн.tif"/>
          <p:cNvPicPr>
            <a:picLocks noChangeAspect="1" noChangeArrowheads="1"/>
          </p:cNvPicPr>
          <p:nvPr/>
        </p:nvPicPr>
        <p:blipFill>
          <a:blip r:embed="rId2" cstate="print"/>
          <a:srcRect t="24072" b="24072"/>
          <a:stretch>
            <a:fillRect/>
          </a:stretch>
        </p:blipFill>
        <p:spPr>
          <a:xfrm>
            <a:off x="6350" y="1603366"/>
            <a:ext cx="9102725" cy="3999147"/>
          </a:xfrm>
          <a:prstGeom prst="rect">
            <a:avLst/>
          </a:prstGeom>
        </p:spPr>
      </p:pic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657676" y="5619298"/>
            <a:ext cx="8135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/>
              <a:t>Кол-во сегментов от 9 до 256 (зависит от размеров зоны контроля, минимально детектируемой массы ВВ, наличия/отсутствия </a:t>
            </a:r>
            <a:r>
              <a:rPr lang="ru-RU" sz="1800" dirty="0" err="1"/>
              <a:t>целеуказания</a:t>
            </a:r>
            <a:r>
              <a:rPr lang="ru-RU" sz="1800" dirty="0"/>
              <a:t> на подозрительное вещество в объекте досмотра).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076825" y="1646909"/>
            <a:ext cx="2519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9" tIns="51037" rIns="102119" bIns="51037">
            <a:spAutoFit/>
          </a:bodyPr>
          <a:lstStyle/>
          <a:p>
            <a:pPr algn="just" defTabSz="1020763"/>
            <a:r>
              <a:rPr lang="ru-RU" sz="2000" dirty="0"/>
              <a:t>1-9 МэВ </a:t>
            </a:r>
            <a:r>
              <a:rPr lang="ru-RU" sz="2000" dirty="0">
                <a:sym typeface="Symbol" pitchFamily="18" charset="2"/>
              </a:rPr>
              <a:t>-кванты</a:t>
            </a:r>
            <a:endParaRPr lang="ru-RU" dirty="0"/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3097213" y="4051288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14 МэВ меченые нейтроны </a:t>
            </a:r>
          </a:p>
          <a:p>
            <a:r>
              <a:rPr lang="ru-RU" sz="2000" dirty="0"/>
              <a:t>(9 пучков)</a:t>
            </a:r>
          </a:p>
        </p:txBody>
      </p: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372225" y="4830751"/>
            <a:ext cx="2663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Сегментированный </a:t>
            </a:r>
          </a:p>
          <a:p>
            <a:r>
              <a:rPr lang="ru-RU" sz="2000"/>
              <a:t>альфа-детектор</a:t>
            </a:r>
          </a:p>
        </p:txBody>
      </p:sp>
      <p:sp>
        <p:nvSpPr>
          <p:cNvPr id="15" name="Прямоугольник 11"/>
          <p:cNvSpPr>
            <a:spLocks noChangeArrowheads="1"/>
          </p:cNvSpPr>
          <p:nvPr/>
        </p:nvSpPr>
        <p:spPr bwMode="auto">
          <a:xfrm>
            <a:off x="8064500" y="2670163"/>
            <a:ext cx="1079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ИНГ-27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" y="120127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/>
              <a:t>Высокая проникающая способность+3</a:t>
            </a:r>
            <a:r>
              <a:rPr lang="en-US" sz="2000" dirty="0"/>
              <a:t>D </a:t>
            </a:r>
            <a:r>
              <a:rPr lang="ru-RU" sz="2000" dirty="0"/>
              <a:t>элементный анализ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1"/>
          <p:cNvSpPr txBox="1">
            <a:spLocks noGrp="1"/>
          </p:cNvSpPr>
          <p:nvPr/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087AB121-17E0-4C32-9034-307020B56402}" type="slidenum">
              <a:rPr lang="ru-RU" sz="2200">
                <a:solidFill>
                  <a:schemeClr val="bg1"/>
                </a:solidFill>
              </a:rPr>
              <a:pPr algn="r"/>
              <a:t>22</a:t>
            </a:fld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2560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79513"/>
          </a:xfrm>
        </p:spPr>
        <p:txBody>
          <a:bodyPr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dirty="0" smtClean="0"/>
              <a:t>Линейка нейтронных генераторов ИНГ-27 с различными типами </a:t>
            </a:r>
            <a:r>
              <a:rPr lang="ru-RU" dirty="0" err="1" smtClean="0"/>
              <a:t>альфа-детекторов</a:t>
            </a:r>
            <a:endParaRPr lang="ru-RU" dirty="0" smtClean="0"/>
          </a:p>
        </p:txBody>
      </p:sp>
      <p:pic>
        <p:nvPicPr>
          <p:cNvPr id="27652" name="Picture 13" descr="фото_бт"/>
          <p:cNvPicPr>
            <a:picLocks noChangeAspect="1" noChangeArrowheads="1"/>
          </p:cNvPicPr>
          <p:nvPr/>
        </p:nvPicPr>
        <p:blipFill>
          <a:blip r:embed="rId2" cstate="print"/>
          <a:srcRect l="-1309" t="7617" r="-5540"/>
          <a:stretch>
            <a:fillRect/>
          </a:stretch>
        </p:blipFill>
        <p:spPr bwMode="auto">
          <a:xfrm>
            <a:off x="119063" y="1301750"/>
            <a:ext cx="310515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6"/>
          <p:cNvSpPr txBox="1">
            <a:spLocks noChangeArrowheads="1"/>
          </p:cNvSpPr>
          <p:nvPr/>
        </p:nvSpPr>
        <p:spPr bwMode="auto">
          <a:xfrm>
            <a:off x="261938" y="4889500"/>
            <a:ext cx="26590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64-сегментный детектор альфа-частиц </a:t>
            </a:r>
          </a:p>
        </p:txBody>
      </p:sp>
      <p:pic>
        <p:nvPicPr>
          <p:cNvPr id="27654" name="Picture 4" descr="C:\Documents and Settings\User\Мои документы\КОНФЕРЕНЦИИ, СЕМИНАРЫ\ДУБНА-2015\МАТЕРИАЛЫ\БТ15.jpg"/>
          <p:cNvPicPr>
            <a:picLocks noChangeAspect="1" noChangeArrowheads="1"/>
          </p:cNvPicPr>
          <p:nvPr/>
        </p:nvPicPr>
        <p:blipFill>
          <a:blip r:embed="rId3" cstate="print"/>
          <a:srcRect t="2489" b="3648"/>
          <a:stretch>
            <a:fillRect/>
          </a:stretch>
        </p:blipFill>
        <p:spPr bwMode="auto">
          <a:xfrm>
            <a:off x="3140075" y="1293813"/>
            <a:ext cx="2786063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4" descr="C:\Documents and Settings\User\Мои документы\КОНФЕРЕНЦИИ, СЕМИНАРЫ\ДУБНА-2015\МАТЕРИАЛЫ\БТ1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4088" y="1276350"/>
            <a:ext cx="2967037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26"/>
          <p:cNvSpPr txBox="1">
            <a:spLocks noChangeArrowheads="1"/>
          </p:cNvSpPr>
          <p:nvPr/>
        </p:nvSpPr>
        <p:spPr bwMode="auto">
          <a:xfrm>
            <a:off x="3192463" y="4876800"/>
            <a:ext cx="2660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15-сегментный стриповый детектор альфа-частиц </a:t>
            </a:r>
          </a:p>
        </p:txBody>
      </p:sp>
      <p:sp>
        <p:nvSpPr>
          <p:cNvPr id="27657" name="Text Box 26"/>
          <p:cNvSpPr txBox="1">
            <a:spLocks noChangeArrowheads="1"/>
          </p:cNvSpPr>
          <p:nvPr/>
        </p:nvSpPr>
        <p:spPr bwMode="auto">
          <a:xfrm>
            <a:off x="6183313" y="4897438"/>
            <a:ext cx="26590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/>
              <a:t>192-сегментный детектор альфа-частиц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1"/>
          <p:cNvSpPr txBox="1">
            <a:spLocks noGrp="1"/>
          </p:cNvSpPr>
          <p:nvPr/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C2F210AA-F772-4127-9D4A-DCC53B4B4CCF}" type="slidenum">
              <a:rPr lang="ru-RU" sz="2200">
                <a:solidFill>
                  <a:schemeClr val="bg1"/>
                </a:solidFill>
              </a:rPr>
              <a:pPr algn="r"/>
              <a:t>23</a:t>
            </a:fld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2560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79513"/>
          </a:xfrm>
        </p:spPr>
        <p:txBody>
          <a:bodyPr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en-US" sz="2800" dirty="0" smtClean="0"/>
              <a:t>C</a:t>
            </a:r>
            <a:r>
              <a:rPr lang="ru-RU" sz="2800" dirty="0" err="1" smtClean="0"/>
              <a:t>пециализированный</a:t>
            </a:r>
            <a:r>
              <a:rPr lang="ru-RU" sz="2800" dirty="0" smtClean="0"/>
              <a:t> нейтронный генератор </a:t>
            </a:r>
            <a:br>
              <a:rPr lang="ru-RU" sz="2800" dirty="0" smtClean="0"/>
            </a:br>
            <a:r>
              <a:rPr lang="ru-RU" sz="2800" dirty="0" smtClean="0"/>
              <a:t>ИНГ-27 с </a:t>
            </a:r>
            <a:r>
              <a:rPr lang="ru-RU" sz="2800" dirty="0" err="1" smtClean="0"/>
              <a:t>многопиксельным</a:t>
            </a:r>
            <a:r>
              <a:rPr lang="ru-RU" sz="2800" dirty="0" smtClean="0"/>
              <a:t> детектором </a:t>
            </a:r>
            <a:br>
              <a:rPr lang="ru-RU" sz="2800" dirty="0" smtClean="0"/>
            </a:br>
            <a:r>
              <a:rPr lang="ru-RU" sz="2800" dirty="0" smtClean="0"/>
              <a:t>альфа-частиц</a:t>
            </a:r>
          </a:p>
        </p:txBody>
      </p:sp>
      <p:sp>
        <p:nvSpPr>
          <p:cNvPr id="28676" name="Rectangle 12"/>
          <p:cNvSpPr txBox="1">
            <a:spLocks noChangeArrowheads="1"/>
          </p:cNvSpPr>
          <p:nvPr/>
        </p:nvSpPr>
        <p:spPr bwMode="auto">
          <a:xfrm>
            <a:off x="112076" y="1196276"/>
            <a:ext cx="8901296" cy="267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8775" indent="-358775" eaLnBrk="0" hangingPunct="0">
              <a:spcAft>
                <a:spcPct val="20000"/>
              </a:spcAft>
            </a:pP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В</a:t>
            </a:r>
            <a:r>
              <a:rPr lang="ru-RU" dirty="0" smtClean="0">
                <a:latin typeface="Arial Cyr" pitchFamily="34" charset="-52"/>
                <a:cs typeface="Times New Roman" pitchFamily="18" charset="0"/>
              </a:rPr>
              <a:t>о ФГУП ВНИИА</a:t>
            </a: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 разработаны, изготовлены и испытаны основные узлы, реализующие ММН: </a:t>
            </a:r>
          </a:p>
          <a:p>
            <a:pPr marL="358775" indent="-358775" eaLnBrk="0" hangingPunct="0">
              <a:spcAft>
                <a:spcPct val="20000"/>
              </a:spcAft>
              <a:buFontTx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c</a:t>
            </a:r>
            <a:r>
              <a:rPr lang="ru-RU" sz="1800" dirty="0" err="1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пециализированный</a:t>
            </a:r>
            <a:r>
              <a:rPr lang="en-US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нейтронный генератор типа ИНГ-27 с 256-сегментным детектором альфа-частиц и увеличенным ресурсом работы </a:t>
            </a:r>
          </a:p>
          <a:p>
            <a:pPr marL="358775" indent="-358775" eaLnBrk="0" hangingPunct="0">
              <a:spcAft>
                <a:spcPct val="20000"/>
              </a:spcAft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предварительный усилитель сигналов с </a:t>
            </a:r>
            <a:r>
              <a:rPr lang="ru-RU" sz="1800" dirty="0" err="1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альфа-детектора</a:t>
            </a: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 </a:t>
            </a:r>
          </a:p>
          <a:p>
            <a:pPr marL="358775" indent="-358775" eaLnBrk="0" hangingPunct="0">
              <a:spcAft>
                <a:spcPct val="20000"/>
              </a:spcAft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источник питания предварительного усилителя</a:t>
            </a:r>
          </a:p>
          <a:p>
            <a:pPr marL="358775" indent="-358775" eaLnBrk="0" hangingPunct="0">
              <a:spcAft>
                <a:spcPct val="20000"/>
              </a:spcAft>
              <a:buFontTx/>
              <a:buChar char="-"/>
            </a:pPr>
            <a:r>
              <a:rPr lang="ru-RU" sz="1800" dirty="0" err="1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многодетекторный</a:t>
            </a: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 амплитудно-временной анализатор</a:t>
            </a:r>
          </a:p>
          <a:p>
            <a:pPr marL="358775" indent="-358775" eaLnBrk="0" hangingPunct="0">
              <a:spcAft>
                <a:spcPct val="20000"/>
              </a:spcAft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блоки детектирования </a:t>
            </a:r>
            <a:r>
              <a:rPr lang="en-US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BGO</a:t>
            </a:r>
            <a:r>
              <a:rPr lang="ru-RU" dirty="0" smtClean="0">
                <a:latin typeface="Arial Cyr" pitchFamily="34" charset="-52"/>
                <a:cs typeface="Times New Roman" pitchFamily="18" charset="0"/>
              </a:rPr>
              <a:t>,</a:t>
            </a:r>
            <a:r>
              <a:rPr lang="en-US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 LYSO</a:t>
            </a:r>
            <a:r>
              <a:rPr lang="ru-RU" sz="1800" dirty="0" smtClean="0">
                <a:solidFill>
                  <a:schemeClr val="tx1"/>
                </a:solidFill>
                <a:latin typeface="Arial Cyr" pitchFamily="34" charset="-52"/>
                <a:cs typeface="Times New Roman" pitchFamily="18" charset="0"/>
              </a:rPr>
              <a:t>.</a:t>
            </a:r>
          </a:p>
          <a:p>
            <a:pPr marL="358775" indent="-358775" eaLnBrk="0" hangingPunct="0">
              <a:spcAft>
                <a:spcPct val="20000"/>
              </a:spcAft>
            </a:pPr>
            <a:endParaRPr lang="ru-RU" sz="1800" dirty="0">
              <a:solidFill>
                <a:schemeClr val="tx1"/>
              </a:solidFill>
              <a:latin typeface="Arial Cyr" pitchFamily="34" charset="-52"/>
              <a:cs typeface="Times New Roman" pitchFamily="18" charset="0"/>
            </a:endParaRPr>
          </a:p>
          <a:p>
            <a:pPr marL="358775" indent="-358775" eaLnBrk="0" hangingPunct="0">
              <a:spcAft>
                <a:spcPct val="20000"/>
              </a:spcAft>
            </a:pPr>
            <a:endParaRPr lang="ru-RU" sz="1800" dirty="0">
              <a:solidFill>
                <a:schemeClr val="tx1"/>
              </a:solidFill>
              <a:latin typeface="Arial Cyr" pitchFamily="34" charset="-52"/>
              <a:cs typeface="Times New Roman" pitchFamily="18" charset="0"/>
            </a:endParaRPr>
          </a:p>
        </p:txBody>
      </p:sp>
      <p:pic>
        <p:nvPicPr>
          <p:cNvPr id="6" name="Рисунок 5" descr="ИНГ-256.jpg"/>
          <p:cNvPicPr>
            <a:picLocks noChangeAspect="1"/>
          </p:cNvPicPr>
          <p:nvPr/>
        </p:nvPicPr>
        <p:blipFill>
          <a:blip r:embed="rId2" cstate="print"/>
          <a:srcRect l="4594" b="2149"/>
          <a:stretch>
            <a:fillRect/>
          </a:stretch>
        </p:blipFill>
        <p:spPr>
          <a:xfrm>
            <a:off x="580571" y="3862723"/>
            <a:ext cx="2318627" cy="2614606"/>
          </a:xfrm>
          <a:prstGeom prst="rect">
            <a:avLst/>
          </a:prstGeom>
        </p:spPr>
      </p:pic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2512001" y="5978090"/>
            <a:ext cx="26590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256-сегментный </a:t>
            </a:r>
            <a:r>
              <a:rPr lang="ru-RU" sz="1600" dirty="0"/>
              <a:t>детектор альфа-частиц 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5473573" y="5797980"/>
            <a:ext cx="2659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 err="1" smtClean="0"/>
              <a:t>многодетекторный</a:t>
            </a:r>
            <a:r>
              <a:rPr lang="ru-RU" sz="1600" dirty="0" smtClean="0"/>
              <a:t> амплитудно-временной анализатор</a:t>
            </a:r>
            <a:endParaRPr lang="ru-RU" sz="1600" dirty="0"/>
          </a:p>
        </p:txBody>
      </p:sp>
      <p:pic>
        <p:nvPicPr>
          <p:cNvPr id="11" name="Рисунок 10" descr="крейт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7029" y="4003645"/>
            <a:ext cx="2264227" cy="182353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ТСОВВ1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5400"/>
            <a:ext cx="48593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5003800" y="1315575"/>
            <a:ext cx="38893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eaLnBrk="0" hangingPunct="0"/>
            <a:r>
              <a:rPr lang="ru-RU" sz="1400">
                <a:latin typeface="Calibri" pitchFamily="34" charset="0"/>
              </a:rPr>
              <a:t>ИСПОЛНЕНИЕ: </a:t>
            </a:r>
          </a:p>
          <a:p>
            <a:pPr indent="180975" eaLnBrk="0" hangingPunct="0">
              <a:buFont typeface="Arial" charset="0"/>
              <a:buChar char="•"/>
            </a:pPr>
            <a:r>
              <a:rPr lang="ru-RU" sz="1400">
                <a:latin typeface="Calibri" pitchFamily="34" charset="0"/>
              </a:rPr>
              <a:t>Основной модуль: система питания, ИНГ-27,  2 гамма-детектора с кристаллом </a:t>
            </a:r>
            <a:r>
              <a:rPr lang="en-US" sz="1400">
                <a:latin typeface="Calibri" pitchFamily="34" charset="0"/>
              </a:rPr>
              <a:t>LYSO</a:t>
            </a:r>
            <a:r>
              <a:rPr lang="ru-RU" sz="1400">
                <a:latin typeface="Calibri" pitchFamily="34" charset="0"/>
              </a:rPr>
              <a:t> размером 76х76 мм</a:t>
            </a:r>
            <a:r>
              <a:rPr lang="en-US" sz="1400">
                <a:latin typeface="Calibri" pitchFamily="34" charset="0"/>
              </a:rPr>
              <a:t>,</a:t>
            </a:r>
            <a:r>
              <a:rPr lang="ru-RU" sz="1400">
                <a:latin typeface="Calibri" pitchFamily="34" charset="0"/>
              </a:rPr>
              <a:t> обрабатывающая сигналы быстрая электроника.</a:t>
            </a:r>
          </a:p>
          <a:p>
            <a:pPr indent="180975" eaLnBrk="0" hangingPunct="0">
              <a:buFont typeface="Arial" charset="0"/>
              <a:buChar char="•"/>
            </a:pPr>
            <a:r>
              <a:rPr lang="ru-RU" sz="1400">
                <a:latin typeface="Calibri" pitchFamily="34" charset="0"/>
              </a:rPr>
              <a:t>2 высносных гамма-детектора с кристаллом </a:t>
            </a:r>
            <a:r>
              <a:rPr lang="en-US" sz="1400">
                <a:latin typeface="Calibri" pitchFamily="34" charset="0"/>
              </a:rPr>
              <a:t>BGO</a:t>
            </a:r>
            <a:r>
              <a:rPr lang="ru-RU" sz="1400">
                <a:latin typeface="Calibri" pitchFamily="34" charset="0"/>
              </a:rPr>
              <a:t> размером 76х76 мм </a:t>
            </a:r>
          </a:p>
          <a:p>
            <a:pPr indent="180975" eaLnBrk="0" hangingPunct="0">
              <a:buFont typeface="Arial" charset="0"/>
              <a:buChar char="•"/>
            </a:pPr>
            <a:r>
              <a:rPr lang="ru-RU" sz="1400">
                <a:latin typeface="Calibri" pitchFamily="34" charset="0"/>
              </a:rPr>
              <a:t>Линия связи 50 м</a:t>
            </a:r>
          </a:p>
          <a:p>
            <a:pPr indent="180975" eaLnBrk="0" hangingPunct="0">
              <a:buFont typeface="Arial" charset="0"/>
              <a:buChar char="•"/>
            </a:pPr>
            <a:r>
              <a:rPr lang="ru-RU" sz="1400">
                <a:latin typeface="Calibri" pitchFamily="34" charset="0"/>
              </a:rPr>
              <a:t>Пульт управления (ноутбук)</a:t>
            </a:r>
          </a:p>
        </p:txBody>
      </p:sp>
      <p:sp>
        <p:nvSpPr>
          <p:cNvPr id="6148" name="Заголовок 1"/>
          <p:cNvSpPr>
            <a:spLocks noGrp="1"/>
          </p:cNvSpPr>
          <p:nvPr>
            <p:ph type="title"/>
          </p:nvPr>
        </p:nvSpPr>
        <p:spPr>
          <a:xfrm>
            <a:off x="611188" y="115887"/>
            <a:ext cx="8137525" cy="958169"/>
          </a:xfrm>
        </p:spPr>
        <p:txBody>
          <a:bodyPr/>
          <a:lstStyle/>
          <a:p>
            <a:pPr algn="ctr">
              <a:defRPr/>
            </a:pPr>
            <a:r>
              <a:rPr lang="ru-RU" cap="small" dirty="0" smtClean="0"/>
              <a:t>ПЕРЕНОСНОЙ ОБНАРУЖИТЕЛЬ ВЗРЫВЧАТЫХ ВЕЩЕСТВ «СОВА-1»</a:t>
            </a:r>
          </a:p>
        </p:txBody>
      </p:sp>
      <p:sp>
        <p:nvSpPr>
          <p:cNvPr id="11" name="Выноска 2 10"/>
          <p:cNvSpPr/>
          <p:nvPr/>
        </p:nvSpPr>
        <p:spPr>
          <a:xfrm>
            <a:off x="1571625" y="3141663"/>
            <a:ext cx="1249363" cy="574675"/>
          </a:xfrm>
          <a:prstGeom prst="borderCallout2">
            <a:avLst>
              <a:gd name="adj1" fmla="val 97804"/>
              <a:gd name="adj2" fmla="val 50144"/>
              <a:gd name="adj3" fmla="val 157632"/>
              <a:gd name="adj4" fmla="val 50179"/>
              <a:gd name="adj5" fmla="val 202558"/>
              <a:gd name="adj6" fmla="val 74396"/>
            </a:avLst>
          </a:prstGeom>
          <a:noFill/>
          <a:ln>
            <a:solidFill>
              <a:srgbClr val="7030A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00FF"/>
                </a:solidFill>
              </a:rPr>
              <a:t>Основной модуль</a:t>
            </a:r>
          </a:p>
        </p:txBody>
      </p:sp>
      <p:sp>
        <p:nvSpPr>
          <p:cNvPr id="12" name="Выноска 2 11"/>
          <p:cNvSpPr/>
          <p:nvPr/>
        </p:nvSpPr>
        <p:spPr>
          <a:xfrm>
            <a:off x="468313" y="2636838"/>
            <a:ext cx="2016125" cy="360362"/>
          </a:xfrm>
          <a:prstGeom prst="borderCallout2">
            <a:avLst>
              <a:gd name="adj1" fmla="val 51847"/>
              <a:gd name="adj2" fmla="val 99383"/>
              <a:gd name="adj3" fmla="val 53625"/>
              <a:gd name="adj4" fmla="val 122742"/>
              <a:gd name="adj5" fmla="val 156300"/>
              <a:gd name="adj6" fmla="val 166180"/>
            </a:avLst>
          </a:prstGeom>
          <a:noFill/>
          <a:ln>
            <a:solidFill>
              <a:srgbClr val="7030A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00FF"/>
                </a:solidFill>
              </a:rPr>
              <a:t>Блок управления</a:t>
            </a:r>
          </a:p>
        </p:txBody>
      </p:sp>
      <p:sp>
        <p:nvSpPr>
          <p:cNvPr id="13" name="Выноска 2 12"/>
          <p:cNvSpPr/>
          <p:nvPr/>
        </p:nvSpPr>
        <p:spPr>
          <a:xfrm>
            <a:off x="107950" y="3141663"/>
            <a:ext cx="1308100" cy="727075"/>
          </a:xfrm>
          <a:prstGeom prst="borderCallout2">
            <a:avLst>
              <a:gd name="adj1" fmla="val 99316"/>
              <a:gd name="adj2" fmla="val 12351"/>
              <a:gd name="adj3" fmla="val 199601"/>
              <a:gd name="adj4" fmla="val 12386"/>
              <a:gd name="adj5" fmla="val 302935"/>
              <a:gd name="adj6" fmla="val 55379"/>
            </a:avLst>
          </a:prstGeom>
          <a:noFill/>
          <a:ln>
            <a:solidFill>
              <a:srgbClr val="7030A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00FF"/>
                </a:solidFill>
              </a:rPr>
              <a:t>Кабельная катушка</a:t>
            </a:r>
          </a:p>
        </p:txBody>
      </p:sp>
      <p:sp>
        <p:nvSpPr>
          <p:cNvPr id="14" name="Выноска 2 13"/>
          <p:cNvSpPr/>
          <p:nvPr/>
        </p:nvSpPr>
        <p:spPr>
          <a:xfrm>
            <a:off x="3663950" y="6000750"/>
            <a:ext cx="1354138" cy="792163"/>
          </a:xfrm>
          <a:prstGeom prst="borderCallout2">
            <a:avLst>
              <a:gd name="adj1" fmla="val 50528"/>
              <a:gd name="adj2" fmla="val 257"/>
              <a:gd name="adj3" fmla="val 69676"/>
              <a:gd name="adj4" fmla="val -46854"/>
              <a:gd name="adj5" fmla="val 45784"/>
              <a:gd name="adj6" fmla="val -126615"/>
            </a:avLst>
          </a:prstGeom>
          <a:solidFill>
            <a:schemeClr val="bg1">
              <a:alpha val="23000"/>
            </a:schemeClr>
          </a:solidFill>
          <a:ln>
            <a:solidFill>
              <a:srgbClr val="7030A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00FF"/>
                </a:solidFill>
              </a:rPr>
              <a:t>Выносные </a:t>
            </a:r>
            <a:r>
              <a:rPr lang="ru-RU" sz="1200" b="1" dirty="0" err="1">
                <a:solidFill>
                  <a:srgbClr val="0000FF"/>
                </a:solidFill>
              </a:rPr>
              <a:t>гамма-детекторы</a:t>
            </a:r>
            <a:endParaRPr lang="ru-RU" sz="1200" b="1" dirty="0">
              <a:solidFill>
                <a:srgbClr val="0000FF"/>
              </a:solidFill>
            </a:endParaRPr>
          </a:p>
        </p:txBody>
      </p:sp>
      <p:sp>
        <p:nvSpPr>
          <p:cNvPr id="6153" name="TextBox 14"/>
          <p:cNvSpPr txBox="1">
            <a:spLocks noChangeArrowheads="1"/>
          </p:cNvSpPr>
          <p:nvPr/>
        </p:nvSpPr>
        <p:spPr bwMode="auto">
          <a:xfrm>
            <a:off x="4932363" y="3331700"/>
            <a:ext cx="406717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eaLnBrk="0" hangingPunct="0"/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latin typeface="Calibri" pitchFamily="34" charset="0"/>
              </a:rPr>
              <a:t>Масса и габариты (основной модуль)</a:t>
            </a:r>
          </a:p>
          <a:p>
            <a:pPr indent="180975" eaLnBrk="0" hangingPunct="0"/>
            <a:r>
              <a:rPr lang="ru-RU" sz="1400" dirty="0">
                <a:latin typeface="Calibri" pitchFamily="34" charset="0"/>
              </a:rPr>
              <a:t>   73 кг, 950х550х550 мм</a:t>
            </a:r>
          </a:p>
          <a:p>
            <a:pPr indent="180975" eaLnBrk="0" hangingPunct="0"/>
            <a:r>
              <a:rPr lang="ru-RU" sz="1400" dirty="0">
                <a:latin typeface="Calibri" pitchFamily="34" charset="0"/>
              </a:rPr>
              <a:t>Потребляемая мощность  не более 220 Вт</a:t>
            </a:r>
          </a:p>
          <a:p>
            <a:pPr indent="180975" eaLnBrk="0" hangingPunct="0"/>
            <a:r>
              <a:rPr lang="ru-RU" sz="1400" dirty="0">
                <a:latin typeface="Calibri" pitchFamily="34" charset="0"/>
              </a:rPr>
              <a:t>Условия эксплуатации:</a:t>
            </a:r>
          </a:p>
          <a:p>
            <a:pPr indent="180975" eaLnBrk="0" hangingPunct="0"/>
            <a:r>
              <a:rPr lang="ru-RU" sz="1400" dirty="0">
                <a:latin typeface="Calibri" pitchFamily="34" charset="0"/>
              </a:rPr>
              <a:t> температуры окружающей среды от 5 до 50ºС</a:t>
            </a:r>
            <a:endParaRPr lang="en-US" sz="1400" dirty="0">
              <a:latin typeface="Calibri" pitchFamily="34" charset="0"/>
            </a:endParaRPr>
          </a:p>
          <a:p>
            <a:pPr indent="180975" eaLnBrk="0" hangingPunct="0"/>
            <a:r>
              <a:rPr lang="en-US" sz="1400" dirty="0">
                <a:latin typeface="Calibri" pitchFamily="34" charset="0"/>
              </a:rPr>
              <a:t>(</a:t>
            </a:r>
            <a:r>
              <a:rPr lang="ru-RU" sz="1400" dirty="0">
                <a:latin typeface="Calibri" pitchFamily="34" charset="0"/>
              </a:rPr>
              <a:t>опционально от </a:t>
            </a:r>
            <a:r>
              <a:rPr lang="en-US" sz="1400" dirty="0">
                <a:latin typeface="Calibri" pitchFamily="34" charset="0"/>
              </a:rPr>
              <a:t>-20</a:t>
            </a:r>
            <a:r>
              <a:rPr lang="ru-RU" sz="1400" dirty="0">
                <a:latin typeface="Calibri" pitchFamily="34" charset="0"/>
              </a:rPr>
              <a:t> до 50ºС </a:t>
            </a:r>
          </a:p>
          <a:p>
            <a:pPr indent="180975" eaLnBrk="0" hangingPunct="0"/>
            <a:r>
              <a:rPr lang="ru-RU" sz="1400" dirty="0">
                <a:latin typeface="Calibri" pitchFamily="34" charset="0"/>
              </a:rPr>
              <a:t>со встроенной системой обогрева</a:t>
            </a:r>
            <a:r>
              <a:rPr lang="en-US" sz="1400" dirty="0">
                <a:latin typeface="Calibri" pitchFamily="34" charset="0"/>
              </a:rPr>
              <a:t>)</a:t>
            </a:r>
            <a:endParaRPr lang="ru-RU" sz="1400" dirty="0">
              <a:latin typeface="Calibri" pitchFamily="34" charset="0"/>
            </a:endParaRPr>
          </a:p>
          <a:p>
            <a:pPr indent="180975"/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6154" name="Прямоугольник 19"/>
          <p:cNvSpPr>
            <a:spLocks noChangeArrowheads="1"/>
          </p:cNvSpPr>
          <p:nvPr/>
        </p:nvSpPr>
        <p:spPr bwMode="auto">
          <a:xfrm>
            <a:off x="5219700" y="5247359"/>
            <a:ext cx="40671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99"/>
                </a:solidFill>
              </a:rPr>
              <a:t>Потребители: более 100 систем поставлено на </a:t>
            </a:r>
            <a:r>
              <a:rPr lang="ru-RU" sz="1600" dirty="0"/>
              <a:t>ОАО РЖД и метрополитены Москвы, Санкт-Петербурга, Казани, Новосибирска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6155" name="TextBox 20"/>
          <p:cNvSpPr txBox="1">
            <a:spLocks noChangeArrowheads="1"/>
          </p:cNvSpPr>
          <p:nvPr/>
        </p:nvSpPr>
        <p:spPr bwMode="auto">
          <a:xfrm>
            <a:off x="323850" y="1244137"/>
            <a:ext cx="37433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>
                <a:latin typeface="Calibri" pitchFamily="34" charset="0"/>
              </a:rPr>
              <a:t>НЕЙТРОННЫЙ ГЕНЕРАТОР ИНГ</a:t>
            </a:r>
            <a:r>
              <a:rPr lang="en-US" sz="1400">
                <a:latin typeface="Calibri" pitchFamily="34" charset="0"/>
              </a:rPr>
              <a:t>-27</a:t>
            </a:r>
            <a:endParaRPr lang="ru-RU" sz="1400"/>
          </a:p>
          <a:p>
            <a:pPr eaLnBrk="0" hangingPunct="0"/>
            <a:r>
              <a:rPr lang="ru-RU" sz="1400">
                <a:latin typeface="Calibri" pitchFamily="34" charset="0"/>
              </a:rPr>
              <a:t>Максимальный поток нейтронов: 5*10</a:t>
            </a:r>
            <a:r>
              <a:rPr lang="ru-RU" sz="1600" baseline="30000">
                <a:latin typeface="Calibri" pitchFamily="34" charset="0"/>
              </a:rPr>
              <a:t>7</a:t>
            </a:r>
            <a:r>
              <a:rPr lang="ru-RU" sz="1400">
                <a:latin typeface="Calibri" pitchFamily="34" charset="0"/>
              </a:rPr>
              <a:t> н/с.</a:t>
            </a:r>
            <a:endParaRPr lang="ru-RU" sz="1400"/>
          </a:p>
          <a:p>
            <a:pPr eaLnBrk="0" hangingPunct="0"/>
            <a:r>
              <a:rPr lang="ru-RU" sz="1400">
                <a:latin typeface="Calibri" pitchFamily="34" charset="0"/>
              </a:rPr>
              <a:t>Энергия нейтронов: 14.1 МэВ.</a:t>
            </a:r>
            <a:endParaRPr lang="ru-RU" sz="1400"/>
          </a:p>
          <a:p>
            <a:pPr eaLnBrk="0" hangingPunct="0"/>
            <a:r>
              <a:rPr lang="ru-RU" sz="1400">
                <a:latin typeface="Calibri" pitchFamily="34" charset="0"/>
              </a:rPr>
              <a:t>Режим работы: непрерывный</a:t>
            </a:r>
            <a:endParaRPr lang="ru-RU" sz="1400"/>
          </a:p>
          <a:p>
            <a:pPr eaLnBrk="0" hangingPunct="0"/>
            <a:r>
              <a:rPr lang="ru-RU" sz="1400">
                <a:latin typeface="Calibri" pitchFamily="34" charset="0"/>
              </a:rPr>
              <a:t>Количество меченых пучков: от 9 до 256</a:t>
            </a:r>
            <a:endParaRPr lang="ru-RU" sz="1400"/>
          </a:p>
          <a:p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19" y="200741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Размещение на робототехническом комплексе (РТК-СОВА)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24314-DE5D-4533-A863-B2BBEE3DCB0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Picture 2" descr="D:\Документы\Отрадное_РТК\Фото_макета РТК СОВА\20171025_153405.jpg"/>
          <p:cNvPicPr>
            <a:picLocks noChangeAspect="1" noChangeArrowheads="1"/>
          </p:cNvPicPr>
          <p:nvPr/>
        </p:nvPicPr>
        <p:blipFill>
          <a:blip r:embed="rId3" cstate="print"/>
          <a:srcRect l="3333" t="7999" b="32150"/>
          <a:stretch>
            <a:fillRect/>
          </a:stretch>
        </p:blipFill>
        <p:spPr bwMode="auto">
          <a:xfrm>
            <a:off x="5297714" y="1204898"/>
            <a:ext cx="2540000" cy="279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23"/>
          <p:cNvSpPr>
            <a:spLocks noChangeArrowheads="1"/>
          </p:cNvSpPr>
          <p:nvPr/>
        </p:nvSpPr>
        <p:spPr bwMode="auto">
          <a:xfrm>
            <a:off x="730920" y="3891639"/>
            <a:ext cx="84248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/>
              <a:t>Характеристики доставки:</a:t>
            </a:r>
          </a:p>
          <a:p>
            <a:r>
              <a:rPr lang="ru-RU" sz="1600" dirty="0">
                <a:solidFill>
                  <a:srgbClr val="000000"/>
                </a:solidFill>
              </a:rPr>
              <a:t>1. </a:t>
            </a:r>
            <a:r>
              <a:rPr lang="ru-RU" sz="1600" dirty="0" smtClean="0">
                <a:solidFill>
                  <a:srgbClr val="000000"/>
                </a:solidFill>
              </a:rPr>
              <a:t>Управление: </a:t>
            </a:r>
            <a:r>
              <a:rPr lang="ru-RU" sz="1600" dirty="0">
                <a:solidFill>
                  <a:srgbClr val="000000"/>
                </a:solidFill>
              </a:rPr>
              <a:t>по кабелю </a:t>
            </a:r>
            <a:r>
              <a:rPr lang="ru-RU" sz="1600" dirty="0" smtClean="0">
                <a:solidFill>
                  <a:srgbClr val="000000"/>
                </a:solidFill>
              </a:rPr>
              <a:t>- </a:t>
            </a:r>
            <a:r>
              <a:rPr lang="ru-RU" sz="1600" dirty="0">
                <a:solidFill>
                  <a:srgbClr val="000000"/>
                </a:solidFill>
              </a:rPr>
              <a:t>150 м, не </a:t>
            </a:r>
            <a:r>
              <a:rPr lang="ru-RU" sz="1600" dirty="0" smtClean="0">
                <a:solidFill>
                  <a:srgbClr val="000000"/>
                </a:solidFill>
              </a:rPr>
              <a:t>менее, </a:t>
            </a:r>
            <a:r>
              <a:rPr lang="en-US" sz="1600" dirty="0" smtClean="0">
                <a:solidFill>
                  <a:srgbClr val="000000"/>
                </a:solidFill>
              </a:rPr>
              <a:t>Wi-Fi</a:t>
            </a:r>
            <a:r>
              <a:rPr lang="ru-RU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IP-</a:t>
            </a:r>
            <a:r>
              <a:rPr lang="ru-RU" sz="1600" dirty="0" smtClean="0">
                <a:solidFill>
                  <a:srgbClr val="000000"/>
                </a:solidFill>
              </a:rPr>
              <a:t>радиомодем</a:t>
            </a:r>
            <a:endParaRPr lang="ru-RU" sz="1600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2. Преодоление:</a:t>
            </a:r>
          </a:p>
          <a:p>
            <a:r>
              <a:rPr lang="ru-RU" sz="1600" dirty="0">
                <a:solidFill>
                  <a:srgbClr val="000000"/>
                </a:solidFill>
              </a:rPr>
              <a:t>	- лестничных маршей с углом наклона – 30</a:t>
            </a:r>
            <a:r>
              <a:rPr lang="ru-RU" sz="1600" baseline="30000" dirty="0">
                <a:solidFill>
                  <a:srgbClr val="000000"/>
                </a:solidFill>
              </a:rPr>
              <a:t>О</a:t>
            </a:r>
            <a:r>
              <a:rPr lang="ru-RU" sz="1600" dirty="0">
                <a:solidFill>
                  <a:srgbClr val="000000"/>
                </a:solidFill>
              </a:rPr>
              <a:t>, не менее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	- ступеней высотой – 20см, не менее</a:t>
            </a:r>
          </a:p>
          <a:p>
            <a:r>
              <a:rPr lang="ru-RU" sz="1600" dirty="0">
                <a:solidFill>
                  <a:srgbClr val="000000"/>
                </a:solidFill>
              </a:rPr>
              <a:t>	- лестничных площадок размером – 125х250 см, не менее</a:t>
            </a:r>
          </a:p>
          <a:p>
            <a:r>
              <a:rPr lang="ru-RU" sz="1600" dirty="0">
                <a:solidFill>
                  <a:srgbClr val="000000"/>
                </a:solidFill>
              </a:rPr>
              <a:t>	- дверных проемов размером – 80х150 см, не менее</a:t>
            </a:r>
          </a:p>
          <a:p>
            <a:r>
              <a:rPr lang="ru-RU" sz="1600" dirty="0">
                <a:solidFill>
                  <a:srgbClr val="000000"/>
                </a:solidFill>
              </a:rPr>
              <a:t>	- барьеров высотой – 40 см, не более</a:t>
            </a:r>
          </a:p>
          <a:p>
            <a:r>
              <a:rPr lang="ru-RU" sz="1600" dirty="0">
                <a:solidFill>
                  <a:srgbClr val="000000"/>
                </a:solidFill>
              </a:rPr>
              <a:t>	- траншей шириной – 60см, не более</a:t>
            </a:r>
          </a:p>
          <a:p>
            <a:r>
              <a:rPr lang="ru-RU" sz="1600" dirty="0">
                <a:solidFill>
                  <a:srgbClr val="000000"/>
                </a:solidFill>
              </a:rPr>
              <a:t>3. Длительность автономной работы – 3 часа, не менее</a:t>
            </a:r>
          </a:p>
          <a:p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4. Положение объекта досмотра  относительно пола, не выше – 200см;</a:t>
            </a:r>
            <a:endParaRPr lang="ru-RU" sz="1600" dirty="0"/>
          </a:p>
          <a:p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15000" contrast="10000"/>
          </a:blip>
          <a:srcRect/>
          <a:stretch>
            <a:fillRect/>
          </a:stretch>
        </p:blipFill>
        <p:spPr bwMode="auto">
          <a:xfrm>
            <a:off x="972457" y="1199368"/>
            <a:ext cx="4136572" cy="273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19" y="287825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Характеристики «РТК-СОВА». Обнаружение Опасных Веществ (ОВ)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248" y="1425272"/>
            <a:ext cx="907709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Область однократного досмотра (ОД) (В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х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Ш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х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Г)  – 40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х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40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х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20 см;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Заполнение ОД легальными материалами: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indent="450850" eaLnBrk="0" hangingPunct="0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- органическими материалами средней плотностью - 0,25 г/см</a:t>
            </a:r>
            <a:r>
              <a:rPr lang="ru-RU" sz="1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3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, не более;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indent="450850" eaLnBrk="0" hangingPunct="0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- металлическими изделиями средней плотностью - 0,4 г/см</a:t>
            </a:r>
            <a:r>
              <a:rPr lang="ru-RU" sz="1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3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, не более.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eaLnBrk="0" fontAlgn="base" hangingPunct="0"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Типы обнаруживаемых ОВ:</a:t>
            </a:r>
          </a:p>
          <a:p>
            <a:pPr defTabSz="446088" eaLnBrk="0" fontAlgn="base" hangingPunct="0">
              <a:spcBef>
                <a:spcPts val="0"/>
              </a:spcBef>
              <a:spcAft>
                <a:spcPts val="600"/>
              </a:spcAft>
              <a:tabLst>
                <a:tab pos="446088" algn="l"/>
              </a:tabLst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	- Взрывчатые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в-ва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(ВВ) – ТНТ,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гексоген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, тетрил, их элементные аналоги и смеси;</a:t>
            </a:r>
          </a:p>
          <a:p>
            <a:pPr defTabSz="446088" eaLnBrk="0" fontAlgn="base" hangingPunct="0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	- Отравляющие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в-ва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ОтВ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– соединения, включающие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Cl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и др.</a:t>
            </a:r>
          </a:p>
          <a:p>
            <a:pPr defTabSz="446088" eaLnBrk="0" fontAlgn="base" hangingPunct="0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	- Радиоактивные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в-ва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(РВ) – радионуклиды типа </a:t>
            </a:r>
            <a:r>
              <a:rPr lang="ru-RU" sz="1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137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Cs, </a:t>
            </a:r>
            <a:r>
              <a:rPr lang="en-US" sz="1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60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и др.</a:t>
            </a:r>
          </a:p>
          <a:p>
            <a:pPr eaLnBrk="0" hangingPunct="0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4. Минимальная масса обнаруживаемых ВВ и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ОтВ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- 2 кг, не более;</a:t>
            </a:r>
          </a:p>
          <a:p>
            <a:pPr eaLnBrk="0" hangingPunct="0"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5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. Длительность однократного досмотра на предмет наличия ВВ и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ОтВ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– 15 мин , не более;</a:t>
            </a:r>
          </a:p>
          <a:p>
            <a:pPr eaLnBrk="0" hangingPunct="0"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6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Время обнаружения РВ при их активности не менее 100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кБк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– 2 мин, не более.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24314-DE5D-4533-A863-B2BBEE3DCB01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721" y="216993"/>
            <a:ext cx="8815687" cy="634082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Преимущество обнаружителя «РТК-СОВА» перед аналогами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48343" y="1340811"/>
            <a:ext cx="85344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78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Возможность удаленного контроля объектов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(повышение безопасности персонала);   </a:t>
            </a:r>
          </a:p>
          <a:p>
            <a:pPr indent="1778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Улучшение наведения (прицеливания) обнаружителя на объект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(повышение безопасности персонала, оперативности и качества обнаружения).</a:t>
            </a:r>
          </a:p>
          <a:p>
            <a:pPr indent="1778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Возможность применения различных типов удаленной связи</a:t>
            </a:r>
          </a:p>
          <a:p>
            <a:pPr indent="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Беспроводной вариант: </a:t>
            </a:r>
            <a:r>
              <a:rPr lang="en-US" sz="2000" dirty="0" smtClean="0">
                <a:solidFill>
                  <a:srgbClr val="000000"/>
                </a:solidFill>
              </a:rPr>
              <a:t>IP-</a:t>
            </a:r>
            <a:r>
              <a:rPr lang="ru-RU" sz="2000" dirty="0" smtClean="0">
                <a:solidFill>
                  <a:srgbClr val="000000"/>
                </a:solidFill>
              </a:rPr>
              <a:t>радиомодем «Аркада» </a:t>
            </a:r>
            <a:r>
              <a:rPr lang="en-US" sz="2000" dirty="0" smtClean="0">
                <a:solidFill>
                  <a:srgbClr val="000000"/>
                </a:solidFill>
              </a:rPr>
              <a:t>R ~</a:t>
            </a:r>
            <a:r>
              <a:rPr lang="ru-RU" sz="2000" dirty="0" smtClean="0">
                <a:solidFill>
                  <a:srgbClr val="000000"/>
                </a:solidFill>
              </a:rPr>
              <a:t> 10 Мб/с, </a:t>
            </a:r>
            <a:r>
              <a:rPr lang="en-US" sz="2000" dirty="0" smtClean="0">
                <a:solidFill>
                  <a:srgbClr val="000000"/>
                </a:solidFill>
              </a:rPr>
              <a:t>L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~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1</a:t>
            </a:r>
            <a:r>
              <a:rPr lang="ru-RU" sz="2000" dirty="0" smtClean="0">
                <a:solidFill>
                  <a:srgbClr val="000000"/>
                </a:solidFill>
              </a:rPr>
              <a:t> км.   </a:t>
            </a:r>
          </a:p>
          <a:p>
            <a:pPr indent="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Проводной вариант: </a:t>
            </a:r>
            <a:r>
              <a:rPr lang="en-US" sz="2000" dirty="0" smtClean="0">
                <a:solidFill>
                  <a:srgbClr val="000000"/>
                </a:solidFill>
              </a:rPr>
              <a:t>VDSL2 </a:t>
            </a:r>
            <a:r>
              <a:rPr lang="ru-RU" sz="2000" dirty="0" smtClean="0">
                <a:solidFill>
                  <a:srgbClr val="000000"/>
                </a:solidFill>
              </a:rPr>
              <a:t>конвертеры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R = </a:t>
            </a:r>
            <a:r>
              <a:rPr lang="ru-RU" sz="2000" dirty="0" smtClean="0">
                <a:solidFill>
                  <a:srgbClr val="000000"/>
                </a:solidFill>
              </a:rPr>
              <a:t>100 Мб/с, </a:t>
            </a:r>
            <a:r>
              <a:rPr lang="en-US" sz="2000" dirty="0" smtClean="0">
                <a:solidFill>
                  <a:srgbClr val="000000"/>
                </a:solidFill>
              </a:rPr>
              <a:t>L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≤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0</a:t>
            </a:r>
            <a:r>
              <a:rPr lang="ru-RU" sz="2000" dirty="0" smtClean="0">
                <a:solidFill>
                  <a:srgbClr val="000000"/>
                </a:solidFill>
              </a:rPr>
              <a:t>,3 км.</a:t>
            </a:r>
          </a:p>
          <a:p>
            <a:pPr indent="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0000"/>
                </a:solidFill>
              </a:rPr>
              <a:t>Оптоволоконный вариант: </a:t>
            </a:r>
            <a:r>
              <a:rPr lang="ru-RU" sz="2000" dirty="0" smtClean="0">
                <a:solidFill>
                  <a:srgbClr val="000000"/>
                </a:solidFill>
              </a:rPr>
              <a:t>кабель СЛ ОКМБ-01НУ-1Е7-0,45,и др., </a:t>
            </a:r>
            <a:r>
              <a:rPr lang="en-US" sz="2000" dirty="0" smtClean="0">
                <a:solidFill>
                  <a:srgbClr val="000000"/>
                </a:solidFill>
              </a:rPr>
              <a:t>R = </a:t>
            </a:r>
            <a:r>
              <a:rPr lang="ru-RU" sz="2000" dirty="0" smtClean="0">
                <a:solidFill>
                  <a:srgbClr val="000000"/>
                </a:solidFill>
              </a:rPr>
              <a:t>1 Гб/с, </a:t>
            </a:r>
            <a:r>
              <a:rPr lang="en-US" sz="2000" dirty="0" smtClean="0">
                <a:solidFill>
                  <a:srgbClr val="000000"/>
                </a:solidFill>
              </a:rPr>
              <a:t>L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≤</a:t>
            </a:r>
            <a:r>
              <a:rPr lang="ru-RU" sz="2000" dirty="0" smtClean="0">
                <a:solidFill>
                  <a:srgbClr val="000000"/>
                </a:solidFill>
              </a:rPr>
              <a:t> несколько км.</a:t>
            </a:r>
          </a:p>
          <a:p>
            <a:pPr indent="177800">
              <a:spcBef>
                <a:spcPts val="12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24314-DE5D-4533-A863-B2BBEE3DCB0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066088" cy="561975"/>
          </a:xfrm>
        </p:spPr>
        <p:txBody>
          <a:bodyPr/>
          <a:lstStyle/>
          <a:p>
            <a:pPr algn="ctr"/>
            <a:r>
              <a:rPr lang="ru-RU" dirty="0" smtClean="0"/>
              <a:t>Поиск алмазов в кимберлите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877050" y="6569075"/>
            <a:ext cx="112553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9BDF7E-CDD8-4AEB-9627-544019DD2D01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10244" name="Рисунок 1" descr="Алмазная установка 12 детекторов 256 пикселей.jpg"/>
          <p:cNvPicPr>
            <a:picLocks noChangeAspect="1" noChangeArrowheads="1"/>
          </p:cNvPicPr>
          <p:nvPr/>
        </p:nvPicPr>
        <p:blipFill>
          <a:blip r:embed="rId3" cstate="print"/>
          <a:srcRect l="2554" t="2737" r="2296" b="603"/>
          <a:stretch>
            <a:fillRect/>
          </a:stretch>
        </p:blipFill>
        <p:spPr bwMode="auto">
          <a:xfrm>
            <a:off x="107950" y="2708275"/>
            <a:ext cx="2870200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3635375" y="4868863"/>
            <a:ext cx="2289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ИНГ-27 </a:t>
            </a:r>
            <a:r>
              <a:rPr lang="en-US" sz="1800"/>
              <a:t>I</a:t>
            </a:r>
            <a:r>
              <a:rPr lang="en-US" sz="1800" baseline="-25000"/>
              <a:t>n</a:t>
            </a:r>
            <a:r>
              <a:rPr lang="en-US" sz="1800"/>
              <a:t>=</a:t>
            </a:r>
            <a:r>
              <a:rPr lang="ru-RU" sz="1800"/>
              <a:t>5х10</a:t>
            </a:r>
            <a:r>
              <a:rPr lang="ru-RU" sz="1800" baseline="30000"/>
              <a:t>7</a:t>
            </a:r>
            <a:r>
              <a:rPr lang="ru-RU" sz="1800"/>
              <a:t> с</a:t>
            </a:r>
            <a:r>
              <a:rPr lang="en-US" sz="1800" baseline="30000"/>
              <a:t>-1</a:t>
            </a:r>
            <a:r>
              <a:rPr lang="ru-RU" sz="1800"/>
              <a:t> </a:t>
            </a:r>
          </a:p>
          <a:p>
            <a:r>
              <a:rPr lang="ru-RU" sz="1800"/>
              <a:t>256-ти пиксельный</a:t>
            </a:r>
          </a:p>
          <a:p>
            <a:r>
              <a:rPr lang="ru-RU" sz="1800"/>
              <a:t>(2х2 мм пиксель)</a:t>
            </a:r>
          </a:p>
        </p:txBody>
      </p:sp>
      <p:cxnSp>
        <p:nvCxnSpPr>
          <p:cNvPr id="10246" name="Прямая со стрелкой 12"/>
          <p:cNvCxnSpPr>
            <a:cxnSpLocks noChangeShapeType="1"/>
          </p:cNvCxnSpPr>
          <p:nvPr/>
        </p:nvCxnSpPr>
        <p:spPr bwMode="auto">
          <a:xfrm>
            <a:off x="971550" y="2276475"/>
            <a:ext cx="287338" cy="1081088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47" name="Прямоугольник 15"/>
          <p:cNvSpPr>
            <a:spLocks noChangeArrowheads="1"/>
          </p:cNvSpPr>
          <p:nvPr/>
        </p:nvSpPr>
        <p:spPr bwMode="auto">
          <a:xfrm>
            <a:off x="34925" y="1557338"/>
            <a:ext cx="2232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/>
              <a:t>Гамма-детекторы </a:t>
            </a:r>
          </a:p>
          <a:p>
            <a:r>
              <a:rPr lang="en-US" sz="1800"/>
              <a:t>BGO</a:t>
            </a:r>
            <a:r>
              <a:rPr lang="ru-RU" sz="1800"/>
              <a:t> 76x65 мм </a:t>
            </a:r>
          </a:p>
        </p:txBody>
      </p:sp>
      <p:cxnSp>
        <p:nvCxnSpPr>
          <p:cNvPr id="10248" name="Прямая со стрелкой 16"/>
          <p:cNvCxnSpPr>
            <a:cxnSpLocks noChangeShapeType="1"/>
          </p:cNvCxnSpPr>
          <p:nvPr/>
        </p:nvCxnSpPr>
        <p:spPr bwMode="auto">
          <a:xfrm flipH="1">
            <a:off x="1619250" y="2205038"/>
            <a:ext cx="792163" cy="1223962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49" name="Прямая со стрелкой 18"/>
          <p:cNvCxnSpPr>
            <a:cxnSpLocks noChangeShapeType="1"/>
          </p:cNvCxnSpPr>
          <p:nvPr/>
        </p:nvCxnSpPr>
        <p:spPr bwMode="auto">
          <a:xfrm flipH="1" flipV="1">
            <a:off x="1692275" y="3860800"/>
            <a:ext cx="1439863" cy="50482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50" name="TextBox 7"/>
          <p:cNvSpPr txBox="1">
            <a:spLocks noChangeArrowheads="1"/>
          </p:cNvSpPr>
          <p:nvPr/>
        </p:nvSpPr>
        <p:spPr bwMode="auto">
          <a:xfrm>
            <a:off x="2195513" y="1196975"/>
            <a:ext cx="15271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Лоток для</a:t>
            </a:r>
          </a:p>
          <a:p>
            <a:r>
              <a:rPr lang="ru-RU" sz="1800"/>
              <a:t>размещения</a:t>
            </a:r>
          </a:p>
          <a:p>
            <a:r>
              <a:rPr lang="ru-RU" sz="1800"/>
              <a:t>образца</a:t>
            </a:r>
          </a:p>
        </p:txBody>
      </p:sp>
      <p:sp>
        <p:nvSpPr>
          <p:cNvPr id="10252" name="TextBox 7"/>
          <p:cNvSpPr txBox="1">
            <a:spLocks noChangeArrowheads="1"/>
          </p:cNvSpPr>
          <p:nvPr/>
        </p:nvSpPr>
        <p:spPr bwMode="auto">
          <a:xfrm>
            <a:off x="3059113" y="4437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Защита</a:t>
            </a:r>
          </a:p>
        </p:txBody>
      </p:sp>
      <p:cxnSp>
        <p:nvCxnSpPr>
          <p:cNvPr id="10253" name="Прямая со стрелкой 29"/>
          <p:cNvCxnSpPr>
            <a:cxnSpLocks noChangeShapeType="1"/>
          </p:cNvCxnSpPr>
          <p:nvPr/>
        </p:nvCxnSpPr>
        <p:spPr bwMode="auto">
          <a:xfrm flipH="1" flipV="1">
            <a:off x="1042988" y="5013325"/>
            <a:ext cx="2520950" cy="8636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54" name="TextBox 7"/>
          <p:cNvSpPr txBox="1">
            <a:spLocks noChangeArrowheads="1"/>
          </p:cNvSpPr>
          <p:nvPr/>
        </p:nvSpPr>
        <p:spPr bwMode="auto">
          <a:xfrm>
            <a:off x="2916238" y="5867400"/>
            <a:ext cx="1627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Электроника </a:t>
            </a:r>
          </a:p>
        </p:txBody>
      </p:sp>
      <p:cxnSp>
        <p:nvCxnSpPr>
          <p:cNvPr id="10255" name="Прямая со стрелкой 36"/>
          <p:cNvCxnSpPr>
            <a:cxnSpLocks noChangeShapeType="1"/>
            <a:stCxn id="10245" idx="1"/>
          </p:cNvCxnSpPr>
          <p:nvPr/>
        </p:nvCxnSpPr>
        <p:spPr bwMode="auto">
          <a:xfrm flipH="1" flipV="1">
            <a:off x="1619250" y="4221163"/>
            <a:ext cx="2016125" cy="1109662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0256" name="Рисунок 23" descr="IMG_20180118_110634.jpg"/>
          <p:cNvPicPr>
            <a:picLocks noChangeAspect="1"/>
          </p:cNvPicPr>
          <p:nvPr/>
        </p:nvPicPr>
        <p:blipFill>
          <a:blip r:embed="rId4" cstate="print"/>
          <a:srcRect l="22437" t="26447" r="33765" b="3799"/>
          <a:stretch>
            <a:fillRect/>
          </a:stretch>
        </p:blipFill>
        <p:spPr bwMode="auto">
          <a:xfrm>
            <a:off x="3924300" y="2133600"/>
            <a:ext cx="2447925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Рисунок 24" descr="Установка экспериментальный макет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2708275"/>
            <a:ext cx="2447925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TextBox 26"/>
          <p:cNvSpPr txBox="1">
            <a:spLocks noChangeArrowheads="1"/>
          </p:cNvSpPr>
          <p:nvPr/>
        </p:nvSpPr>
        <p:spPr bwMode="auto">
          <a:xfrm>
            <a:off x="3708400" y="1484313"/>
            <a:ext cx="2879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/>
              <a:t>Лоток 100х100 мм </a:t>
            </a:r>
          </a:p>
          <a:p>
            <a:pPr algn="ctr"/>
            <a:r>
              <a:rPr lang="ru-RU" sz="1800"/>
              <a:t>с 0,63 г графит 5х6х7 мм </a:t>
            </a:r>
          </a:p>
        </p:txBody>
      </p:sp>
      <p:sp>
        <p:nvSpPr>
          <p:cNvPr id="10259" name="TextBox 27"/>
          <p:cNvSpPr txBox="1">
            <a:spLocks noChangeArrowheads="1"/>
          </p:cNvSpPr>
          <p:nvPr/>
        </p:nvSpPr>
        <p:spPr bwMode="auto">
          <a:xfrm>
            <a:off x="6588125" y="1989138"/>
            <a:ext cx="2555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/>
              <a:t>Вид установки изнутри</a:t>
            </a:r>
          </a:p>
        </p:txBody>
      </p:sp>
    </p:spTree>
  </p:cSld>
  <p:clrMapOvr>
    <a:masterClrMapping/>
  </p:clrMapOvr>
  <p:transition xmlns:p14="http://schemas.microsoft.com/office/powerpoint/2010/main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Фото установки для РЭ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57" y="1465943"/>
            <a:ext cx="4007893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877050" y="6569075"/>
            <a:ext cx="1125538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1E8793-C913-4A56-B5D5-7602ADAC5BF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12294" name="Рисунок 3" descr="Бесформенный кимберлит в лотке.jpg"/>
          <p:cNvPicPr>
            <a:picLocks noChangeAspect="1" noChangeArrowheads="1"/>
          </p:cNvPicPr>
          <p:nvPr/>
        </p:nvPicPr>
        <p:blipFill>
          <a:blip r:embed="rId4" cstate="print"/>
          <a:srcRect l="13629" t="9402" r="28168"/>
          <a:stretch>
            <a:fillRect/>
          </a:stretch>
        </p:blipFill>
        <p:spPr bwMode="auto">
          <a:xfrm>
            <a:off x="261711" y="3135085"/>
            <a:ext cx="2459938" cy="2148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3542" y="174171"/>
            <a:ext cx="4860244" cy="903287"/>
          </a:xfrm>
        </p:spPr>
        <p:txBody>
          <a:bodyPr/>
          <a:lstStyle/>
          <a:p>
            <a:r>
              <a:rPr lang="ru-RU" dirty="0" smtClean="0"/>
              <a:t>Установка АМК-ИНА</a:t>
            </a:r>
            <a:endParaRPr lang="ru-RU" dirty="0"/>
          </a:p>
        </p:txBody>
      </p:sp>
      <p:pic>
        <p:nvPicPr>
          <p:cNvPr id="12293" name="Рисунок 1" descr="Разл бесф кимб с 3 кар алм под 4 см ким 4 мин 3 гамма детек 256 пикс.tif"/>
          <p:cNvPicPr>
            <a:picLocks noChangeAspect="1" noChangeArrowheads="1"/>
          </p:cNvPicPr>
          <p:nvPr/>
        </p:nvPicPr>
        <p:blipFill>
          <a:blip r:embed="rId5" cstate="print"/>
          <a:srcRect l="6895" t="9425" r="12447" b="2759"/>
          <a:stretch>
            <a:fillRect/>
          </a:stretch>
        </p:blipFill>
        <p:spPr bwMode="auto">
          <a:xfrm>
            <a:off x="4698334" y="-1"/>
            <a:ext cx="4445666" cy="336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3" descr="Разложение кимберлит трубка архангельская (К3а)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2369" y="3502398"/>
            <a:ext cx="4531631" cy="335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178800" y="6505575"/>
            <a:ext cx="503238" cy="333375"/>
          </a:xfrm>
          <a:noFill/>
        </p:spPr>
        <p:txBody>
          <a:bodyPr/>
          <a:lstStyle/>
          <a:p>
            <a:fld id="{8D6B8F20-8DEE-4D5E-B0AA-222447DCE896}" type="slidenum">
              <a:rPr lang="ru-RU" smtClean="0">
                <a:cs typeface="Arial" charset="0"/>
              </a:rPr>
              <a:pPr/>
              <a:t>3</a:t>
            </a:fld>
            <a:endParaRPr lang="ru-RU" smtClean="0">
              <a:cs typeface="Arial" charset="0"/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466725" y="155575"/>
            <a:ext cx="81438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800">
                <a:solidFill>
                  <a:srgbClr val="FFFFFF"/>
                </a:solidFill>
              </a:rPr>
              <a:t>Направления конверсионной деятельности ВНИИА</a:t>
            </a:r>
          </a:p>
        </p:txBody>
      </p:sp>
      <p:sp>
        <p:nvSpPr>
          <p:cNvPr id="198659" name="AutoShape 3"/>
          <p:cNvSpPr>
            <a:spLocks noChangeArrowheads="1"/>
          </p:cNvSpPr>
          <p:nvPr/>
        </p:nvSpPr>
        <p:spPr bwMode="auto">
          <a:xfrm>
            <a:off x="3575050" y="1581150"/>
            <a:ext cx="371475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rgbClr val="748491"/>
            </a:prstShdw>
          </a:effectLst>
        </p:spPr>
        <p:txBody>
          <a:bodyPr wrap="none" anchor="ctr"/>
          <a:lstStyle/>
          <a:p>
            <a:endParaRPr lang="ru-RU" sz="1400">
              <a:solidFill>
                <a:srgbClr val="000099"/>
              </a:solidFill>
            </a:endParaRPr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>
            <a:off x="4013200" y="1492250"/>
            <a:ext cx="3275013" cy="70326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200" dirty="0">
                <a:solidFill>
                  <a:srgbClr val="414142"/>
                </a:solidFill>
              </a:rPr>
              <a:t>Программное обеспечение и оборудование для АЭС, ТЭС и сложных промышленных производств</a:t>
            </a: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4032250" y="2332038"/>
            <a:ext cx="3254375" cy="6159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Датчики давления для АЭС и нефтяной промышленности</a:t>
            </a:r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4043363" y="3059113"/>
            <a:ext cx="3248025" cy="1138237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Нейтронные генераторы для урановой и нефтяной геофизики,  медицины, космических исследований и обнаружения ВВ</a:t>
            </a:r>
          </a:p>
        </p:txBody>
      </p:sp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4019550" y="4267200"/>
            <a:ext cx="3275013" cy="896938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Радиационные детекторы и мониторы для систем физической защиты секретных объектов</a:t>
            </a:r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4032250" y="5284788"/>
            <a:ext cx="3275013" cy="9334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Оборудование для исследования быстропротекающих процессов</a:t>
            </a:r>
          </a:p>
        </p:txBody>
      </p:sp>
      <p:sp>
        <p:nvSpPr>
          <p:cNvPr id="198665" name="AutoShape 9"/>
          <p:cNvSpPr>
            <a:spLocks noChangeArrowheads="1"/>
          </p:cNvSpPr>
          <p:nvPr/>
        </p:nvSpPr>
        <p:spPr bwMode="auto">
          <a:xfrm>
            <a:off x="3600450" y="2438400"/>
            <a:ext cx="371475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rgbClr val="748491"/>
            </a:prstShdw>
          </a:effectLst>
        </p:spPr>
        <p:txBody>
          <a:bodyPr wrap="none" anchor="ctr"/>
          <a:lstStyle/>
          <a:p>
            <a:endParaRPr lang="ru-RU" sz="1400">
              <a:solidFill>
                <a:srgbClr val="000099"/>
              </a:solidFill>
            </a:endParaRPr>
          </a:p>
        </p:txBody>
      </p:sp>
      <p:sp>
        <p:nvSpPr>
          <p:cNvPr id="198666" name="AutoShape 10"/>
          <p:cNvSpPr>
            <a:spLocks noChangeArrowheads="1"/>
          </p:cNvSpPr>
          <p:nvPr/>
        </p:nvSpPr>
        <p:spPr bwMode="auto">
          <a:xfrm>
            <a:off x="3616325" y="3351213"/>
            <a:ext cx="369888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rgbClr val="748491"/>
            </a:prstShdw>
          </a:effectLst>
        </p:spPr>
        <p:txBody>
          <a:bodyPr wrap="none" anchor="ctr"/>
          <a:lstStyle/>
          <a:p>
            <a:endParaRPr lang="ru-RU" sz="1400">
              <a:solidFill>
                <a:srgbClr val="000099"/>
              </a:solidFill>
            </a:endParaRPr>
          </a:p>
        </p:txBody>
      </p:sp>
      <p:sp>
        <p:nvSpPr>
          <p:cNvPr id="198667" name="AutoShape 11"/>
          <p:cNvSpPr>
            <a:spLocks noChangeArrowheads="1"/>
          </p:cNvSpPr>
          <p:nvPr/>
        </p:nvSpPr>
        <p:spPr bwMode="auto">
          <a:xfrm>
            <a:off x="3616325" y="4432300"/>
            <a:ext cx="369888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rgbClr val="748491"/>
            </a:prstShdw>
          </a:effectLst>
        </p:spPr>
        <p:txBody>
          <a:bodyPr wrap="none" anchor="ctr"/>
          <a:lstStyle/>
          <a:p>
            <a:endParaRPr lang="ru-RU" sz="1400">
              <a:solidFill>
                <a:srgbClr val="000099"/>
              </a:solidFill>
            </a:endParaRPr>
          </a:p>
        </p:txBody>
      </p:sp>
      <p:sp>
        <p:nvSpPr>
          <p:cNvPr id="198668" name="AutoShape 12"/>
          <p:cNvSpPr>
            <a:spLocks noChangeArrowheads="1"/>
          </p:cNvSpPr>
          <p:nvPr/>
        </p:nvSpPr>
        <p:spPr bwMode="auto">
          <a:xfrm>
            <a:off x="3606800" y="5499100"/>
            <a:ext cx="371475" cy="501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1DCF1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rgbClr val="748491"/>
            </a:prstShdw>
          </a:effectLst>
        </p:spPr>
        <p:txBody>
          <a:bodyPr wrap="none" anchor="ctr"/>
          <a:lstStyle/>
          <a:p>
            <a:endParaRPr lang="ru-RU" sz="1400">
              <a:solidFill>
                <a:srgbClr val="000099"/>
              </a:solidFill>
            </a:endParaRPr>
          </a:p>
        </p:txBody>
      </p:sp>
      <p:sp>
        <p:nvSpPr>
          <p:cNvPr id="198669" name="Rectangle 13"/>
          <p:cNvSpPr>
            <a:spLocks noChangeArrowheads="1"/>
          </p:cNvSpPr>
          <p:nvPr/>
        </p:nvSpPr>
        <p:spPr bwMode="auto">
          <a:xfrm>
            <a:off x="395288" y="1174750"/>
            <a:ext cx="2878137" cy="2381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prstShdw prst="shdw17" dist="17961" dir="2700000">
              <a:srgbClr val="748491"/>
            </a:prstShdw>
          </a:effectLst>
        </p:spPr>
        <p:txBody>
          <a:bodyPr>
            <a:spAutoFit/>
          </a:bodyPr>
          <a:lstStyle/>
          <a:p>
            <a:pPr algn="ctr" defTabSz="873125">
              <a:lnSpc>
                <a:spcPct val="80000"/>
              </a:lnSpc>
            </a:pPr>
            <a:r>
              <a:rPr lang="ru-RU" sz="1200">
                <a:solidFill>
                  <a:srgbClr val="414142"/>
                </a:solidFill>
              </a:rPr>
              <a:t>Оборонная отрасль</a:t>
            </a:r>
          </a:p>
        </p:txBody>
      </p:sp>
      <p:sp>
        <p:nvSpPr>
          <p:cNvPr id="198670" name="Rectangle 14"/>
          <p:cNvSpPr>
            <a:spLocks noChangeArrowheads="1"/>
          </p:cNvSpPr>
          <p:nvPr/>
        </p:nvSpPr>
        <p:spPr bwMode="auto">
          <a:xfrm>
            <a:off x="4067175" y="1174750"/>
            <a:ext cx="3184525" cy="2381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prstShdw prst="shdw17" dist="17961" dir="2700000">
              <a:srgbClr val="748491"/>
            </a:prstShdw>
          </a:effectLst>
        </p:spPr>
        <p:txBody>
          <a:bodyPr>
            <a:spAutoFit/>
          </a:bodyPr>
          <a:lstStyle/>
          <a:p>
            <a:pPr algn="ctr" defTabSz="873125">
              <a:lnSpc>
                <a:spcPct val="80000"/>
              </a:lnSpc>
            </a:pPr>
            <a:r>
              <a:rPr lang="ru-RU" sz="1200">
                <a:solidFill>
                  <a:srgbClr val="414142"/>
                </a:solidFill>
              </a:rPr>
              <a:t>Гражданская отрасль</a:t>
            </a:r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250825" y="1484313"/>
            <a:ext cx="3275013" cy="70326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Контрольно-измерительные приборы для ядерного оружия</a:t>
            </a:r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269875" y="2324100"/>
            <a:ext cx="3254375" cy="6159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Автоматические устройства для ядерного оружия</a:t>
            </a:r>
          </a:p>
        </p:txBody>
      </p:sp>
      <p:sp>
        <p:nvSpPr>
          <p:cNvPr id="60433" name="AutoShape 17"/>
          <p:cNvSpPr>
            <a:spLocks noChangeArrowheads="1"/>
          </p:cNvSpPr>
          <p:nvPr/>
        </p:nvSpPr>
        <p:spPr bwMode="auto">
          <a:xfrm>
            <a:off x="280988" y="3051175"/>
            <a:ext cx="3248025" cy="113823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Системы подрыва и нейтронного инициирования ядерных зарядов</a:t>
            </a:r>
          </a:p>
        </p:txBody>
      </p:sp>
      <p:sp>
        <p:nvSpPr>
          <p:cNvPr id="60434" name="AutoShape 18"/>
          <p:cNvSpPr>
            <a:spLocks noChangeArrowheads="1"/>
          </p:cNvSpPr>
          <p:nvPr/>
        </p:nvSpPr>
        <p:spPr bwMode="auto">
          <a:xfrm>
            <a:off x="257175" y="4259263"/>
            <a:ext cx="3275013" cy="89693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Системы измерения нейтронного потока</a:t>
            </a:r>
          </a:p>
        </p:txBody>
      </p:sp>
      <p:sp>
        <p:nvSpPr>
          <p:cNvPr id="60435" name="AutoShape 19"/>
          <p:cNvSpPr>
            <a:spLocks noChangeArrowheads="1"/>
          </p:cNvSpPr>
          <p:nvPr/>
        </p:nvSpPr>
        <p:spPr bwMode="auto">
          <a:xfrm>
            <a:off x="269875" y="5276850"/>
            <a:ext cx="3275013" cy="9334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noFill/>
            <a:round/>
            <a:headEnd/>
            <a:tailEnd/>
          </a:ln>
          <a:effectLst>
            <a:outerShdw dist="17961" dir="2700000" algn="ctr" rotWithShape="0">
              <a:schemeClr val="hlink"/>
            </a:outerShdw>
          </a:effectLst>
        </p:spPr>
        <p:txBody>
          <a:bodyPr lIns="90000" tIns="0" rIns="0" bIns="0" anchor="ctr"/>
          <a:lstStyle/>
          <a:p>
            <a:pPr algn="ctr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sz="1300">
                <a:solidFill>
                  <a:srgbClr val="414142"/>
                </a:solidFill>
              </a:rPr>
              <a:t>Оборудование для физических измерений</a:t>
            </a:r>
          </a:p>
        </p:txBody>
      </p:sp>
      <p:pic>
        <p:nvPicPr>
          <p:cNvPr id="198676" name="Picture 20" descr="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3313" y="1484313"/>
            <a:ext cx="1223962" cy="889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8677" name="Picture 21" descr="10a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313" y="4329113"/>
            <a:ext cx="1223962" cy="8874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8678" name="Picture 22" descr="14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3313" y="5276850"/>
            <a:ext cx="1223962" cy="889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8679" name="Picture 23" descr="2b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3313" y="2432050"/>
            <a:ext cx="1223962" cy="8874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8680" name="Picture 24" descr="7c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3313" y="3379788"/>
            <a:ext cx="1223962" cy="889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1"/>
          <p:cNvSpPr txBox="1">
            <a:spLocks noChangeArrowheads="1"/>
          </p:cNvSpPr>
          <p:nvPr/>
        </p:nvSpPr>
        <p:spPr bwMode="auto">
          <a:xfrm>
            <a:off x="179388" y="-906"/>
            <a:ext cx="878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fontAlgn="b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Аппаратурно-методический комплекс нейтронно-радиационного анализа горных пород на содержание в них редкоземельных элементов</a:t>
            </a:r>
            <a:endParaRPr lang="ru-RU" sz="24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018463" y="6467475"/>
            <a:ext cx="1125537" cy="215900"/>
          </a:xfrm>
        </p:spPr>
        <p:txBody>
          <a:bodyPr/>
          <a:lstStyle/>
          <a:p>
            <a:pPr>
              <a:defRPr/>
            </a:pPr>
            <a:fld id="{2F37CAA7-430F-4EB9-B71F-CA9CF6352C74}" type="slidenum">
              <a:rPr lang="ru-RU" sz="2000" smtClean="0"/>
              <a:pPr>
                <a:defRPr/>
              </a:pPr>
              <a:t>30</a:t>
            </a:fld>
            <a:endParaRPr lang="ru-RU" sz="2000" dirty="0" smtClean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74882" y="1210375"/>
            <a:ext cx="901136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">
              <a:defRPr/>
            </a:pPr>
            <a:r>
              <a:rPr lang="ru-RU" sz="1800" b="1" u="sng" dirty="0" smtClean="0">
                <a:latin typeface="Calibri" panose="020F0502020204030204" pitchFamily="34" charset="0"/>
              </a:rPr>
              <a:t>НАЗНАЧЕНИЕ</a:t>
            </a:r>
            <a:r>
              <a:rPr lang="ru-RU" sz="1800" b="1" dirty="0" smtClean="0">
                <a:latin typeface="Calibri" panose="020F0502020204030204" pitchFamily="34" charset="0"/>
              </a:rPr>
              <a:t>: </a:t>
            </a:r>
            <a:r>
              <a:rPr lang="ru-RU" sz="1800" dirty="0" smtClean="0">
                <a:latin typeface="Calibri" panose="020F0502020204030204" pitchFamily="34" charset="0"/>
              </a:rPr>
              <a:t>Экспресс-анализ в полевых условиях </a:t>
            </a:r>
          </a:p>
          <a:p>
            <a:pPr marL="342900" indent="-342900" fontAlgn="b"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образцов керна с целью:  </a:t>
            </a:r>
          </a:p>
          <a:p>
            <a:pPr marL="542925" lvl="1" indent="-180975">
              <a:buFont typeface="Arial" pitchFamily="34" charset="0"/>
              <a:buChar char="•"/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Определение содержания в образцах </a:t>
            </a:r>
            <a:r>
              <a:rPr lang="en-US" sz="1800" dirty="0" smtClean="0">
                <a:latin typeface="Calibri" panose="020F0502020204030204" pitchFamily="34" charset="0"/>
              </a:rPr>
              <a:t>Fe</a:t>
            </a:r>
            <a:r>
              <a:rPr lang="ru-RU" sz="1800" dirty="0">
                <a:latin typeface="Calibri" panose="020F0502020204030204" pitchFamily="34" charset="0"/>
              </a:rPr>
              <a:t>, </a:t>
            </a:r>
            <a:r>
              <a:rPr lang="en-US" sz="1800" dirty="0">
                <a:latin typeface="Calibri" panose="020F0502020204030204" pitchFamily="34" charset="0"/>
              </a:rPr>
              <a:t>Si</a:t>
            </a:r>
            <a:r>
              <a:rPr lang="ru-RU" sz="1800" dirty="0">
                <a:latin typeface="Calibri" panose="020F0502020204030204" pitchFamily="34" charset="0"/>
              </a:rPr>
              <a:t>, </a:t>
            </a:r>
            <a:r>
              <a:rPr lang="en-US" sz="1800" dirty="0">
                <a:latin typeface="Calibri" panose="020F0502020204030204" pitchFamily="34" charset="0"/>
              </a:rPr>
              <a:t>Mg</a:t>
            </a:r>
            <a:r>
              <a:rPr lang="ru-RU" sz="1800" dirty="0">
                <a:latin typeface="Calibri" panose="020F0502020204030204" pitchFamily="34" charset="0"/>
              </a:rPr>
              <a:t>, </a:t>
            </a:r>
            <a:r>
              <a:rPr lang="en-US" sz="1800" dirty="0">
                <a:latin typeface="Calibri" panose="020F0502020204030204" pitchFamily="34" charset="0"/>
              </a:rPr>
              <a:t>Ti</a:t>
            </a:r>
            <a:r>
              <a:rPr lang="ru-RU" sz="1800" dirty="0">
                <a:latin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</a:rPr>
              <a:t>Mn</a:t>
            </a:r>
            <a:r>
              <a:rPr lang="ru-RU" sz="1800" dirty="0">
                <a:latin typeface="Calibri" panose="020F0502020204030204" pitchFamily="34" charset="0"/>
              </a:rPr>
              <a:t>, </a:t>
            </a:r>
            <a:r>
              <a:rPr lang="ru-RU" sz="1800" dirty="0" err="1">
                <a:latin typeface="Calibri" panose="020F0502020204030204" pitchFamily="34" charset="0"/>
              </a:rPr>
              <a:t>Al</a:t>
            </a:r>
            <a:r>
              <a:rPr lang="ru-RU" sz="1800" dirty="0">
                <a:latin typeface="Calibri" panose="020F0502020204030204" pitchFamily="34" charset="0"/>
              </a:rPr>
              <a:t>, </a:t>
            </a:r>
            <a:r>
              <a:rPr lang="ru-RU" sz="1800" dirty="0" err="1">
                <a:latin typeface="Calibri" panose="020F0502020204030204" pitchFamily="34" charset="0"/>
              </a:rPr>
              <a:t>Ca</a:t>
            </a:r>
            <a:r>
              <a:rPr lang="ru-RU" sz="1800" dirty="0">
                <a:latin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</a:rPr>
              <a:t>Cl</a:t>
            </a:r>
            <a:r>
              <a:rPr lang="en-US" sz="1800" dirty="0">
                <a:latin typeface="Calibri" panose="020F0502020204030204" pitchFamily="34" charset="0"/>
              </a:rPr>
              <a:t>,</a:t>
            </a:r>
            <a:r>
              <a:rPr lang="ru-RU" sz="1800" dirty="0">
                <a:latin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</a:rPr>
              <a:t>Na, C, O, </a:t>
            </a:r>
            <a:r>
              <a:rPr lang="en-US" sz="1800" dirty="0" err="1" smtClean="0">
                <a:latin typeface="Calibri" panose="020F0502020204030204" pitchFamily="34" charset="0"/>
              </a:rPr>
              <a:t>Gd</a:t>
            </a:r>
            <a:r>
              <a:rPr lang="en-US" sz="1800" dirty="0" smtClean="0">
                <a:latin typeface="Calibri" panose="020F0502020204030204" pitchFamily="34" charset="0"/>
              </a:rPr>
              <a:t>, S, H</a:t>
            </a:r>
            <a:endParaRPr lang="ru-RU" sz="1800" dirty="0" smtClean="0">
              <a:latin typeface="Calibri" panose="020F0502020204030204" pitchFamily="34" charset="0"/>
            </a:endParaRPr>
          </a:p>
          <a:p>
            <a:pPr marL="342900" indent="-342900" fontAlgn="b"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с помощью анализа </a:t>
            </a:r>
            <a:r>
              <a:rPr lang="ru-RU" sz="1800" dirty="0" err="1" smtClean="0">
                <a:latin typeface="Calibri" panose="020F0502020204030204" pitchFamily="34" charset="0"/>
              </a:rPr>
              <a:t>гамма-спектров</a:t>
            </a:r>
            <a:r>
              <a:rPr lang="ru-RU" sz="1800" dirty="0" smtClean="0">
                <a:latin typeface="Calibri" panose="020F0502020204030204" pitchFamily="34" charset="0"/>
              </a:rPr>
              <a:t> неупругого рассеяния</a:t>
            </a:r>
          </a:p>
          <a:p>
            <a:pPr marL="342900" indent="-342900" fontAlgn="b"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быстрых нейтронов и радиационного захвата (</a:t>
            </a:r>
            <a:r>
              <a:rPr lang="en-US" sz="1800" dirty="0" smtClean="0">
                <a:latin typeface="Calibri" panose="020F0502020204030204" pitchFamily="34" charset="0"/>
              </a:rPr>
              <a:t>n,</a:t>
            </a:r>
            <a:r>
              <a:rPr lang="el-GR" sz="1800" dirty="0" smtClean="0">
                <a:latin typeface="Calibri" panose="020F0502020204030204" pitchFamily="34" charset="0"/>
              </a:rPr>
              <a:t>γ</a:t>
            </a:r>
            <a:r>
              <a:rPr lang="en-US" sz="1800" dirty="0" smtClean="0">
                <a:latin typeface="Calibri" panose="020F0502020204030204" pitchFamily="34" charset="0"/>
              </a:rPr>
              <a:t>)</a:t>
            </a:r>
            <a:r>
              <a:rPr lang="ru-RU" sz="1800" dirty="0" smtClean="0">
                <a:latin typeface="Calibri" panose="020F0502020204030204" pitchFamily="34" charset="0"/>
              </a:rPr>
              <a:t> тепловых</a:t>
            </a:r>
          </a:p>
          <a:p>
            <a:pPr marL="342900" indent="-342900" fontAlgn="b"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нейтронов.</a:t>
            </a:r>
            <a:endParaRPr lang="en-US" sz="1800" dirty="0" smtClean="0">
              <a:latin typeface="Calibri" panose="020F0502020204030204" pitchFamily="34" charset="0"/>
            </a:endParaRPr>
          </a:p>
          <a:p>
            <a:pPr marL="342900" indent="-342900" fontAlgn="b"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	Результаты анализа могут использоваться для петрофизической настройки программы обработки данных каротажа АИНК-73С-2, АИНК-89С-2. </a:t>
            </a:r>
            <a:endParaRPr lang="ru-RU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 smtClean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u="sng" dirty="0" smtClean="0">
                <a:latin typeface="Calibri" panose="020F0502020204030204" pitchFamily="34" charset="0"/>
              </a:rPr>
              <a:t>Преимущества</a:t>
            </a:r>
            <a:r>
              <a:rPr lang="ru-RU" sz="1800" b="1" dirty="0" smtClean="0">
                <a:latin typeface="Calibri" panose="020F0502020204030204" pitchFamily="34" charset="0"/>
              </a:rPr>
              <a:t>:</a:t>
            </a:r>
            <a:r>
              <a:rPr lang="ru-RU" sz="1800" u="sng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ru-RU" sz="1800" u="sng" dirty="0">
              <a:solidFill>
                <a:srgbClr val="0000FF"/>
              </a:solidFill>
              <a:latin typeface="Calibri" pitchFamily="34" charset="0"/>
            </a:endParaRPr>
          </a:p>
          <a:p>
            <a:pPr marL="363538" lvl="1" indent="-363538">
              <a:buFont typeface="+mj-lt"/>
              <a:buAutoNum type="arabicPeriod"/>
              <a:defRPr/>
            </a:pPr>
            <a:r>
              <a:rPr lang="ru-RU" sz="1800" dirty="0" err="1" smtClean="0">
                <a:latin typeface="Calibri" panose="020F0502020204030204" pitchFamily="34" charset="0"/>
              </a:rPr>
              <a:t>Инновационность</a:t>
            </a:r>
            <a:r>
              <a:rPr lang="ru-RU" sz="1800" dirty="0" smtClean="0">
                <a:latin typeface="Calibri" panose="020F0502020204030204" pitchFamily="34" charset="0"/>
              </a:rPr>
              <a:t>, отсутствие зарубежных аналогов;</a:t>
            </a:r>
            <a:endParaRPr lang="ru-RU" sz="1800" dirty="0" smtClean="0">
              <a:solidFill>
                <a:srgbClr val="1C4C6F"/>
              </a:solidFill>
              <a:latin typeface="Calibri" pitchFamily="34" charset="0"/>
            </a:endParaRPr>
          </a:p>
          <a:p>
            <a:pPr marL="363538" lvl="1" indent="-363538">
              <a:buFont typeface="+mj-lt"/>
              <a:buAutoNum type="arabicPeriod"/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Работа </a:t>
            </a:r>
            <a:r>
              <a:rPr lang="ru-RU" sz="1800" dirty="0">
                <a:latin typeface="Calibri" panose="020F0502020204030204" pitchFamily="34" charset="0"/>
              </a:rPr>
              <a:t>в полевых </a:t>
            </a:r>
            <a:r>
              <a:rPr lang="ru-RU" sz="1800" dirty="0" smtClean="0">
                <a:latin typeface="Calibri" panose="020F0502020204030204" pitchFamily="34" charset="0"/>
              </a:rPr>
              <a:t>условиях;</a:t>
            </a:r>
          </a:p>
          <a:p>
            <a:pPr marL="363538" lvl="1" indent="-363538">
              <a:buFont typeface="+mj-lt"/>
              <a:buAutoNum type="arabicPeriod"/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Мобильность установки;</a:t>
            </a:r>
          </a:p>
          <a:p>
            <a:pPr marL="363538" lvl="1" indent="-363538">
              <a:buFont typeface="+mj-lt"/>
              <a:buAutoNum type="arabicPeriod"/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Высокая чувствительность.</a:t>
            </a:r>
            <a:endParaRPr lang="ru-RU" sz="18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245591"/>
              </p:ext>
            </p:extLst>
          </p:nvPr>
        </p:nvGraphicFramePr>
        <p:xfrm>
          <a:off x="2174962" y="5294088"/>
          <a:ext cx="4647005" cy="11925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33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37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575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libri" panose="020F0502020204030204" pitchFamily="34" charset="0"/>
                        </a:rPr>
                        <a:t>Технические</a:t>
                      </a:r>
                      <a:r>
                        <a:rPr lang="ru-RU" sz="1600" baseline="0" dirty="0" smtClean="0">
                          <a:latin typeface="Calibri" panose="020F0502020204030204" pitchFamily="34" charset="0"/>
                        </a:rPr>
                        <a:t> характеристики</a:t>
                      </a:r>
                      <a:endParaRPr lang="ru-RU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753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Поток нейтронного генератора , </a:t>
                      </a:r>
                      <a:r>
                        <a:rPr lang="ru-RU" sz="1200" b="1" kern="1200" dirty="0" err="1" smtClean="0">
                          <a:latin typeface="Calibri" panose="020F0502020204030204" pitchFamily="34" charset="0"/>
                        </a:rPr>
                        <a:t>н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/с, не менее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1∙10</a:t>
                      </a:r>
                      <a:r>
                        <a:rPr lang="ru-RU" sz="1200" b="1" kern="1200" baseline="3000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en-US" sz="1200" b="1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753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Диапазон частот следования импульсов, Гц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400-10000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753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latin typeface="Calibri" panose="020F0502020204030204" pitchFamily="34" charset="0"/>
                        </a:rPr>
                        <a:t>Время анализа, мин: не более 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anose="020F0502020204030204" pitchFamily="34" charset="0"/>
                        </a:rPr>
                        <a:t>20</a:t>
                      </a:r>
                      <a:endParaRPr lang="ru-RU" sz="1200" b="1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1"/>
          <p:cNvSpPr txBox="1">
            <a:spLocks noChangeArrowheads="1"/>
          </p:cNvSpPr>
          <p:nvPr/>
        </p:nvSpPr>
        <p:spPr bwMode="auto">
          <a:xfrm>
            <a:off x="358775" y="0"/>
            <a:ext cx="8785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fontAlgn="b" hangingPunct="0">
              <a:defRPr/>
            </a:pPr>
            <a:r>
              <a:rPr lang="ru-RU" sz="3200" dirty="0" smtClean="0">
                <a:solidFill>
                  <a:srgbClr val="FFFFFF"/>
                </a:solidFill>
              </a:rPr>
              <a:t>Нейтронно-радиационный комплекс </a:t>
            </a:r>
            <a:r>
              <a:rPr lang="ru-RU" sz="3200" dirty="0">
                <a:solidFill>
                  <a:srgbClr val="FFFFFF"/>
                </a:solidFill>
              </a:rPr>
              <a:t>элементного анализа горных пород</a:t>
            </a:r>
            <a:endParaRPr lang="ru-RU" sz="3200" dirty="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018463" y="6467475"/>
            <a:ext cx="1125537" cy="215900"/>
          </a:xfrm>
        </p:spPr>
        <p:txBody>
          <a:bodyPr/>
          <a:lstStyle/>
          <a:p>
            <a:pPr>
              <a:defRPr/>
            </a:pPr>
            <a:fld id="{167947FC-FB48-4362-BD6F-9973E30E2DB7}" type="slidenum">
              <a:rPr lang="ru-RU" sz="2000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ru-RU" sz="20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2" descr="D:\BESTAEV\RASCHETI_6\РЕДКИЕ ЗЕМЛИ\Задание Батяева 2017\Презентация 20117\ТЖИУ.415314.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96" y="1223041"/>
            <a:ext cx="3276600" cy="5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2"/>
          <p:cNvGrpSpPr/>
          <p:nvPr/>
        </p:nvGrpSpPr>
        <p:grpSpPr>
          <a:xfrm>
            <a:off x="-76478" y="1409700"/>
            <a:ext cx="4029353" cy="4373548"/>
            <a:chOff x="-76478" y="1409700"/>
            <a:chExt cx="4029353" cy="4373548"/>
          </a:xfrm>
        </p:grpSpPr>
        <p:sp>
          <p:nvSpPr>
            <p:cNvPr id="9" name="TextBox 8"/>
            <p:cNvSpPr txBox="1"/>
            <p:nvPr/>
          </p:nvSpPr>
          <p:spPr>
            <a:xfrm>
              <a:off x="-66093" y="1409700"/>
              <a:ext cx="1729576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200" b="0" dirty="0" smtClean="0">
                  <a:solidFill>
                    <a:srgbClr val="000099"/>
                  </a:solidFill>
                </a:rPr>
                <a:t>Система оповещения</a:t>
              </a:r>
              <a:endParaRPr lang="ru-RU" sz="1200" b="0" dirty="0">
                <a:solidFill>
                  <a:srgbClr val="000099"/>
                </a:solidFill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 bwMode="auto">
            <a:xfrm flipV="1">
              <a:off x="1655218" y="1557339"/>
              <a:ext cx="1014957" cy="151887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-60124" y="2466796"/>
              <a:ext cx="172360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0" dirty="0" smtClean="0">
                  <a:solidFill>
                    <a:srgbClr val="000099"/>
                  </a:solidFill>
                </a:rPr>
                <a:t>Система загрузки</a:t>
              </a:r>
              <a:endParaRPr lang="ru-RU" sz="1200" b="0" dirty="0">
                <a:solidFill>
                  <a:srgbClr val="000099"/>
                </a:solidFill>
              </a:endParaRPr>
            </a:p>
          </p:txBody>
        </p:sp>
        <p:cxnSp>
          <p:nvCxnSpPr>
            <p:cNvPr id="37" name="Прямая соединительная линия 36"/>
            <p:cNvCxnSpPr/>
            <p:nvPr/>
          </p:nvCxnSpPr>
          <p:spPr bwMode="auto">
            <a:xfrm flipV="1">
              <a:off x="1663483" y="2602120"/>
              <a:ext cx="2187845" cy="141674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-45620" y="1950720"/>
              <a:ext cx="173672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0" dirty="0" smtClean="0">
                  <a:solidFill>
                    <a:srgbClr val="000099"/>
                  </a:solidFill>
                </a:rPr>
                <a:t>Детектор </a:t>
              </a:r>
              <a:r>
                <a:rPr lang="en-US" sz="1200" b="0" dirty="0" smtClean="0">
                  <a:solidFill>
                    <a:srgbClr val="000099"/>
                  </a:solidFill>
                </a:rPr>
                <a:t>LaBr</a:t>
              </a:r>
              <a:r>
                <a:rPr lang="en-US" sz="1200" b="0" baseline="-25000" dirty="0" smtClean="0">
                  <a:solidFill>
                    <a:srgbClr val="000099"/>
                  </a:solidFill>
                </a:rPr>
                <a:t>3</a:t>
              </a:r>
              <a:endParaRPr lang="ru-RU" sz="1200" b="0" baseline="-25000" dirty="0">
                <a:solidFill>
                  <a:srgbClr val="000099"/>
                </a:solidFill>
              </a:endParaRPr>
            </a:p>
          </p:txBody>
        </p:sp>
        <p:cxnSp>
          <p:nvCxnSpPr>
            <p:cNvPr id="43" name="Прямая соединительная линия 42"/>
            <p:cNvCxnSpPr/>
            <p:nvPr/>
          </p:nvCxnSpPr>
          <p:spPr bwMode="auto">
            <a:xfrm flipV="1">
              <a:off x="1691102" y="2122545"/>
              <a:ext cx="1723611" cy="105174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-54016" y="3025140"/>
              <a:ext cx="170923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0" dirty="0" smtClean="0">
                  <a:solidFill>
                    <a:srgbClr val="000099"/>
                  </a:solidFill>
                </a:rPr>
                <a:t>Генератор ИНГ-07</a:t>
              </a:r>
              <a:endParaRPr lang="ru-RU" sz="1200" b="0" dirty="0">
                <a:solidFill>
                  <a:srgbClr val="000099"/>
                </a:solidFill>
              </a:endParaRPr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 bwMode="auto">
            <a:xfrm flipV="1">
              <a:off x="1655218" y="2977710"/>
              <a:ext cx="1809718" cy="324234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-60124" y="4396069"/>
              <a:ext cx="171534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0" dirty="0" smtClean="0">
                  <a:solidFill>
                    <a:srgbClr val="000099"/>
                  </a:solidFill>
                </a:rPr>
                <a:t>Блок низковольтного питания</a:t>
              </a:r>
              <a:endParaRPr lang="ru-RU" sz="1200" b="0" dirty="0">
                <a:solidFill>
                  <a:srgbClr val="000099"/>
                </a:solidFill>
              </a:endParaRPr>
            </a:p>
          </p:txBody>
        </p:sp>
        <p:cxnSp>
          <p:nvCxnSpPr>
            <p:cNvPr id="55" name="Прямая соединительная линия 54"/>
            <p:cNvCxnSpPr/>
            <p:nvPr/>
          </p:nvCxnSpPr>
          <p:spPr bwMode="auto">
            <a:xfrm flipV="1">
              <a:off x="1655218" y="4521518"/>
              <a:ext cx="1467003" cy="351123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-30480" y="5506248"/>
              <a:ext cx="172158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0" dirty="0" smtClean="0">
                  <a:solidFill>
                    <a:srgbClr val="000099"/>
                  </a:solidFill>
                </a:rPr>
                <a:t>Блок питания</a:t>
              </a:r>
              <a:endParaRPr lang="ru-RU" sz="1200" b="0" dirty="0">
                <a:solidFill>
                  <a:srgbClr val="000099"/>
                </a:solidFill>
              </a:endParaRPr>
            </a:p>
          </p:txBody>
        </p:sp>
        <p:cxnSp>
          <p:nvCxnSpPr>
            <p:cNvPr id="61" name="Прямая соединительная линия 60"/>
            <p:cNvCxnSpPr/>
            <p:nvPr/>
          </p:nvCxnSpPr>
          <p:spPr bwMode="auto">
            <a:xfrm>
              <a:off x="-30480" y="5783247"/>
              <a:ext cx="1731696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Прямая соединительная линия 61"/>
            <p:cNvCxnSpPr/>
            <p:nvPr/>
          </p:nvCxnSpPr>
          <p:spPr bwMode="auto">
            <a:xfrm flipV="1">
              <a:off x="1691102" y="5303523"/>
              <a:ext cx="556798" cy="479724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-45493" y="3685909"/>
              <a:ext cx="170071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0" dirty="0" smtClean="0">
                  <a:solidFill>
                    <a:srgbClr val="000099"/>
                  </a:solidFill>
                </a:rPr>
                <a:t>Блок питания и управления ИНГ-07</a:t>
              </a:r>
              <a:endParaRPr lang="ru-RU" sz="1200" b="0" dirty="0">
                <a:solidFill>
                  <a:srgbClr val="000099"/>
                </a:solidFill>
              </a:endParaRPr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 bwMode="auto">
            <a:xfrm flipV="1">
              <a:off x="1655218" y="5081590"/>
              <a:ext cx="2140495" cy="183086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74" name="TextBox 73"/>
            <p:cNvSpPr txBox="1"/>
            <p:nvPr/>
          </p:nvSpPr>
          <p:spPr>
            <a:xfrm>
              <a:off x="-45493" y="4987677"/>
              <a:ext cx="170071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b="0" dirty="0" smtClean="0">
                  <a:solidFill>
                    <a:srgbClr val="000099"/>
                  </a:solidFill>
                </a:rPr>
                <a:t>Блок сбора данных</a:t>
              </a:r>
              <a:endParaRPr lang="ru-RU" sz="1200" b="0" dirty="0">
                <a:solidFill>
                  <a:srgbClr val="000099"/>
                </a:solidFill>
              </a:endParaRPr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 bwMode="auto">
            <a:xfrm>
              <a:off x="1663483" y="4147574"/>
              <a:ext cx="2289392" cy="373943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96" name="Прямая соединительная линия 95"/>
            <p:cNvCxnSpPr/>
            <p:nvPr/>
          </p:nvCxnSpPr>
          <p:spPr bwMode="auto">
            <a:xfrm>
              <a:off x="-68301" y="5264676"/>
              <a:ext cx="1731696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Прямая соединительная линия 96"/>
            <p:cNvCxnSpPr/>
            <p:nvPr/>
          </p:nvCxnSpPr>
          <p:spPr bwMode="auto">
            <a:xfrm>
              <a:off x="-54016" y="4872640"/>
              <a:ext cx="1731696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Прямая соединительная линия 97"/>
            <p:cNvCxnSpPr/>
            <p:nvPr/>
          </p:nvCxnSpPr>
          <p:spPr bwMode="auto">
            <a:xfrm>
              <a:off x="-68301" y="4147574"/>
              <a:ext cx="1731696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Прямая соединительная линия 98"/>
            <p:cNvCxnSpPr/>
            <p:nvPr/>
          </p:nvCxnSpPr>
          <p:spPr bwMode="auto">
            <a:xfrm>
              <a:off x="-76477" y="3302139"/>
              <a:ext cx="1731696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Прямая соединительная линия 99"/>
            <p:cNvCxnSpPr/>
            <p:nvPr/>
          </p:nvCxnSpPr>
          <p:spPr bwMode="auto">
            <a:xfrm>
              <a:off x="-45620" y="2743793"/>
              <a:ext cx="1731696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Прямая соединительная линия 100"/>
            <p:cNvCxnSpPr/>
            <p:nvPr/>
          </p:nvCxnSpPr>
          <p:spPr bwMode="auto">
            <a:xfrm>
              <a:off x="-30480" y="2227719"/>
              <a:ext cx="1731696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Прямая соединительная линия 101"/>
            <p:cNvCxnSpPr/>
            <p:nvPr/>
          </p:nvCxnSpPr>
          <p:spPr bwMode="auto">
            <a:xfrm>
              <a:off x="-76478" y="1709226"/>
              <a:ext cx="1731696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4" name="TextBox 103"/>
          <p:cNvSpPr txBox="1"/>
          <p:nvPr/>
        </p:nvSpPr>
        <p:spPr>
          <a:xfrm>
            <a:off x="4970196" y="1249679"/>
            <a:ext cx="425762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000099"/>
                </a:solidFill>
              </a:rPr>
              <a:t>Технические характеристики </a:t>
            </a:r>
            <a:r>
              <a:rPr lang="ru-RU" sz="1400" dirty="0" smtClean="0">
                <a:solidFill>
                  <a:srgbClr val="000099"/>
                </a:solidFill>
              </a:rPr>
              <a:t>установки</a:t>
            </a:r>
          </a:p>
          <a:p>
            <a:pPr>
              <a:lnSpc>
                <a:spcPct val="150000"/>
              </a:lnSpc>
            </a:pPr>
            <a:r>
              <a:rPr lang="ru-RU" sz="1400" b="0" dirty="0" smtClean="0">
                <a:solidFill>
                  <a:srgbClr val="000099"/>
                </a:solidFill>
              </a:rPr>
              <a:t>Масса:  70кг</a:t>
            </a:r>
          </a:p>
          <a:p>
            <a:pPr>
              <a:lnSpc>
                <a:spcPct val="150000"/>
              </a:lnSpc>
            </a:pPr>
            <a:r>
              <a:rPr lang="ru-RU" sz="1400" b="0" dirty="0" smtClean="0">
                <a:solidFill>
                  <a:srgbClr val="000099"/>
                </a:solidFill>
              </a:rPr>
              <a:t>Размеры: </a:t>
            </a:r>
            <a:r>
              <a:rPr lang="ru-RU" sz="1400" b="0" dirty="0" err="1" smtClean="0">
                <a:solidFill>
                  <a:srgbClr val="000099"/>
                </a:solidFill>
              </a:rPr>
              <a:t>ШхГхВ</a:t>
            </a:r>
            <a:r>
              <a:rPr lang="ru-RU" sz="1400" b="0" dirty="0" smtClean="0">
                <a:solidFill>
                  <a:srgbClr val="000099"/>
                </a:solidFill>
              </a:rPr>
              <a:t>=80х46х140 </a:t>
            </a:r>
            <a:r>
              <a:rPr lang="ru-RU" sz="1400" b="0" dirty="0">
                <a:solidFill>
                  <a:srgbClr val="000099"/>
                </a:solidFill>
              </a:rPr>
              <a:t>см;</a:t>
            </a:r>
          </a:p>
          <a:p>
            <a:pPr>
              <a:lnSpc>
                <a:spcPct val="150000"/>
              </a:lnSpc>
            </a:pPr>
            <a:r>
              <a:rPr lang="ru-RU" sz="1400" b="0" dirty="0" smtClean="0">
                <a:solidFill>
                  <a:srgbClr val="000099"/>
                </a:solidFill>
              </a:rPr>
              <a:t>Радиус радиационной </a:t>
            </a:r>
            <a:r>
              <a:rPr lang="ru-RU" sz="1400" b="0" dirty="0">
                <a:solidFill>
                  <a:srgbClr val="000099"/>
                </a:solidFill>
              </a:rPr>
              <a:t>зоны: 11 м;</a:t>
            </a:r>
          </a:p>
          <a:p>
            <a:pPr>
              <a:lnSpc>
                <a:spcPct val="150000"/>
              </a:lnSpc>
            </a:pPr>
            <a:r>
              <a:rPr lang="ru-RU" sz="1400" b="0" dirty="0" smtClean="0">
                <a:solidFill>
                  <a:srgbClr val="000099"/>
                </a:solidFill>
              </a:rPr>
              <a:t>Размеры исследуемого образца: </a:t>
            </a:r>
            <a:r>
              <a:rPr lang="ru-RU" sz="1400" b="0" dirty="0" err="1" smtClean="0">
                <a:solidFill>
                  <a:srgbClr val="000099"/>
                </a:solidFill>
              </a:rPr>
              <a:t>Øх</a:t>
            </a:r>
            <a:r>
              <a:rPr lang="en-US" sz="1400" b="0" dirty="0">
                <a:solidFill>
                  <a:srgbClr val="000099"/>
                </a:solidFill>
              </a:rPr>
              <a:t>H</a:t>
            </a:r>
            <a:r>
              <a:rPr lang="ru-RU" sz="1400" b="0" dirty="0">
                <a:solidFill>
                  <a:srgbClr val="000099"/>
                </a:solidFill>
              </a:rPr>
              <a:t>=10х4,5 см;</a:t>
            </a:r>
          </a:p>
          <a:p>
            <a:pPr>
              <a:lnSpc>
                <a:spcPct val="150000"/>
              </a:lnSpc>
            </a:pPr>
            <a:r>
              <a:rPr lang="ru-RU" sz="1400" b="0" dirty="0">
                <a:solidFill>
                  <a:srgbClr val="000099"/>
                </a:solidFill>
              </a:rPr>
              <a:t>О</a:t>
            </a:r>
            <a:r>
              <a:rPr lang="ru-RU" sz="1400" b="0" dirty="0" smtClean="0">
                <a:solidFill>
                  <a:srgbClr val="000099"/>
                </a:solidFill>
              </a:rPr>
              <a:t>пределение </a:t>
            </a:r>
            <a:r>
              <a:rPr lang="ru-RU" sz="1400" b="0" dirty="0">
                <a:solidFill>
                  <a:srgbClr val="000099"/>
                </a:solidFill>
              </a:rPr>
              <a:t>элементного состава редкоземельных элементов в насыпной породе.</a:t>
            </a:r>
          </a:p>
        </p:txBody>
      </p:sp>
    </p:spTree>
    <p:extLst>
      <p:ext uri="{BB962C8B-B14F-4D97-AF65-F5344CB8AC3E}">
        <p14:creationId xmlns:p14="http://schemas.microsoft.com/office/powerpoint/2010/main" val="81601608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1"/>
          <p:cNvSpPr txBox="1">
            <a:spLocks noChangeArrowheads="1"/>
          </p:cNvSpPr>
          <p:nvPr/>
        </p:nvSpPr>
        <p:spPr bwMode="auto">
          <a:xfrm>
            <a:off x="358775" y="0"/>
            <a:ext cx="8785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fontAlgn="b" hangingPunct="0"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Нейтронно-радиационный анализ горных пород</a:t>
            </a:r>
            <a:endParaRPr lang="ru-RU" sz="32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7885113" y="6575425"/>
            <a:ext cx="1125537" cy="215900"/>
          </a:xfrm>
        </p:spPr>
        <p:txBody>
          <a:bodyPr/>
          <a:lstStyle/>
          <a:p>
            <a:pPr>
              <a:defRPr/>
            </a:pPr>
            <a:fld id="{167947FC-FB48-4362-BD6F-9973E30E2DB7}" type="slidenum">
              <a:rPr lang="ru-RU" sz="2000" smtClean="0"/>
              <a:pPr>
                <a:defRPr/>
              </a:pPr>
              <a:t>32</a:t>
            </a:fld>
            <a:endParaRPr lang="ru-RU" sz="2000" dirty="0" smtClean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285875" y="1208087"/>
            <a:ext cx="3790950" cy="334963"/>
          </a:xfrm>
          <a:prstGeom prst="rect">
            <a:avLst/>
          </a:prstGeom>
        </p:spPr>
        <p:txBody>
          <a:bodyPr/>
          <a:lstStyle/>
          <a:p>
            <a:pPr marL="358775" indent="-358775" algn="ctr" eaLnBrk="0" hangingPunct="0">
              <a:spcBef>
                <a:spcPct val="40000"/>
              </a:spcBef>
              <a:spcAft>
                <a:spcPct val="20000"/>
              </a:spcAft>
              <a:defRPr/>
            </a:pPr>
            <a:r>
              <a:rPr lang="ru-RU" kern="0" dirty="0" smtClean="0">
                <a:latin typeface="+mn-lt"/>
                <a:cs typeface="+mn-cs"/>
              </a:rPr>
              <a:t>Метод радиационного захвата (ГИРЗ):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467476" y="2800351"/>
          <a:ext cx="2514600" cy="264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00776" y="1533525"/>
            <a:ext cx="26955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Доли радиационных захватов тепловых нейтронов </a:t>
            </a:r>
          </a:p>
          <a:p>
            <a:pPr algn="ctr"/>
            <a:r>
              <a:rPr lang="ru-RU" dirty="0" smtClean="0"/>
              <a:t>(в среднем по разным породам)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61927" y="1549713"/>
          <a:ext cx="5876923" cy="124111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85773"/>
                <a:gridCol w="2209800"/>
                <a:gridCol w="3181350"/>
              </a:tblGrid>
              <a:tr h="190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/>
                        <a:t>Этап</a:t>
                      </a:r>
                      <a:endParaRPr lang="ru-R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/>
                        <a:t>Процесс</a:t>
                      </a:r>
                      <a:endParaRPr lang="ru-R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/>
                        <a:t>Результат</a:t>
                      </a:r>
                      <a:endParaRPr lang="ru-R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1</a:t>
                      </a:r>
                      <a:endParaRPr lang="ru-RU" sz="11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Генерация нейтронов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Быстрый нейтрон (2.5МэВ)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2</a:t>
                      </a:r>
                      <a:endParaRPr lang="ru-RU" sz="11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Замедление нейтронов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Тепловой нейтрон (0,025эВ)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3</a:t>
                      </a:r>
                      <a:endParaRPr lang="ru-RU" sz="11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/>
                        <a:t>Рад.захват</a:t>
                      </a:r>
                      <a:r>
                        <a:rPr lang="ru-RU" sz="1100" dirty="0"/>
                        <a:t> нейтрона (</a:t>
                      </a:r>
                      <a:r>
                        <a:rPr lang="en-US" sz="1100" dirty="0"/>
                        <a:t>n</a:t>
                      </a:r>
                      <a:r>
                        <a:rPr lang="ru-RU" sz="1100" dirty="0"/>
                        <a:t>,</a:t>
                      </a:r>
                      <a:r>
                        <a:rPr lang="en-US" sz="1100" dirty="0"/>
                        <a:t>γ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/>
                        <a:t>γ</a:t>
                      </a:r>
                      <a:r>
                        <a:rPr lang="ru-RU" sz="1100" dirty="0"/>
                        <a:t>-</a:t>
                      </a:r>
                      <a:r>
                        <a:rPr lang="ru-RU" sz="1100" dirty="0" err="1"/>
                        <a:t>изл</a:t>
                      </a:r>
                      <a:r>
                        <a:rPr lang="ru-RU" sz="1100" dirty="0"/>
                        <a:t>. в соотв. с </a:t>
                      </a:r>
                      <a:r>
                        <a:rPr lang="ru-RU" sz="1100" dirty="0" err="1"/>
                        <a:t>эл.составом</a:t>
                      </a:r>
                      <a:r>
                        <a:rPr lang="ru-RU" sz="1100" dirty="0"/>
                        <a:t> (0.1-10МэВ)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4</a:t>
                      </a:r>
                      <a:endParaRPr lang="ru-RU" sz="11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Регистрация </a:t>
                      </a:r>
                      <a:r>
                        <a:rPr lang="en-US" sz="1100"/>
                        <a:t>γ</a:t>
                      </a:r>
                      <a:endParaRPr lang="ru-RU" sz="11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Спектральный «портрет» объекта</a:t>
                      </a:r>
                      <a:endParaRPr lang="ru-RU" sz="110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5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/>
                        <a:t>Математ.анализ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спектра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Концентрации хим.элементов в объекте</a:t>
                      </a:r>
                      <a:endParaRPr lang="ru-RU" sz="11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2" name="Группа 19"/>
          <p:cNvGrpSpPr/>
          <p:nvPr/>
        </p:nvGrpSpPr>
        <p:grpSpPr>
          <a:xfrm>
            <a:off x="180974" y="2809875"/>
            <a:ext cx="5829301" cy="3524250"/>
            <a:chOff x="180974" y="3048000"/>
            <a:chExt cx="4743451" cy="3524250"/>
          </a:xfrm>
        </p:grpSpPr>
        <p:graphicFrame>
          <p:nvGraphicFramePr>
            <p:cNvPr id="9" name="Диаграмма 8"/>
            <p:cNvGraphicFramePr/>
            <p:nvPr/>
          </p:nvGraphicFramePr>
          <p:xfrm>
            <a:off x="180974" y="3048000"/>
            <a:ext cx="4743451" cy="35242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Прямоугольник 21"/>
            <p:cNvSpPr/>
            <p:nvPr/>
          </p:nvSpPr>
          <p:spPr bwMode="auto">
            <a:xfrm>
              <a:off x="1114424" y="3724275"/>
              <a:ext cx="409575" cy="121920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Прямоугольная выноска 22"/>
            <p:cNvSpPr/>
            <p:nvPr/>
          </p:nvSpPr>
          <p:spPr>
            <a:xfrm>
              <a:off x="961603" y="5638031"/>
              <a:ext cx="1010072" cy="372244"/>
            </a:xfrm>
            <a:prstGeom prst="wedgeRectCallout">
              <a:avLst>
                <a:gd name="adj1" fmla="val -18636"/>
                <a:gd name="adj2" fmla="val -232918"/>
              </a:avLst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3366CC"/>
                  </a:solidFill>
                </a:rPr>
                <a:t>Gd</a:t>
              </a:r>
              <a:r>
                <a:rPr lang="en-US" sz="1200" dirty="0" smtClean="0">
                  <a:solidFill>
                    <a:srgbClr val="3366CC"/>
                  </a:solidFill>
                </a:rPr>
                <a:t>: </a:t>
              </a:r>
              <a:endParaRPr lang="ru-RU" sz="1200" dirty="0" smtClean="0">
                <a:solidFill>
                  <a:srgbClr val="3366CC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rgbClr val="3366CC"/>
                  </a:solidFill>
                </a:rPr>
                <a:t>0.9-1.2</a:t>
              </a:r>
              <a:r>
                <a:rPr lang="ru-RU" sz="1200" dirty="0" smtClean="0">
                  <a:solidFill>
                    <a:srgbClr val="3366CC"/>
                  </a:solidFill>
                </a:rPr>
                <a:t>МэВ</a:t>
              </a:r>
              <a:endParaRPr lang="ru-RU" sz="1200" dirty="0">
                <a:solidFill>
                  <a:srgbClr val="3366CC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1"/>
          <p:cNvSpPr txBox="1">
            <a:spLocks noChangeArrowheads="1"/>
          </p:cNvSpPr>
          <p:nvPr/>
        </p:nvSpPr>
        <p:spPr bwMode="auto">
          <a:xfrm>
            <a:off x="198438" y="247650"/>
            <a:ext cx="8785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fontAlgn="b" hangingPunct="0"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Результаты определения элементного состава редкоземельных элементов </a:t>
            </a:r>
            <a:r>
              <a:rPr lang="ru-RU" sz="2000" dirty="0" err="1" smtClean="0">
                <a:solidFill>
                  <a:schemeClr val="bg1"/>
                </a:solidFill>
              </a:rPr>
              <a:t>Чуктуконского</a:t>
            </a:r>
            <a:r>
              <a:rPr lang="ru-RU" sz="2000" dirty="0" smtClean="0">
                <a:solidFill>
                  <a:schemeClr val="bg1"/>
                </a:solidFill>
              </a:rPr>
              <a:t> рудного поля </a:t>
            </a:r>
            <a:endParaRPr lang="ru-RU" sz="20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7883752" y="6357762"/>
            <a:ext cx="1125537" cy="215900"/>
          </a:xfrm>
        </p:spPr>
        <p:txBody>
          <a:bodyPr/>
          <a:lstStyle/>
          <a:p>
            <a:pPr>
              <a:defRPr/>
            </a:pPr>
            <a:fld id="{167947FC-FB48-4362-BD6F-9973E30E2DB7}" type="slidenum">
              <a:rPr lang="ru-RU" sz="2000" smtClean="0"/>
              <a:pPr>
                <a:defRPr/>
              </a:pPr>
              <a:t>33</a:t>
            </a:fld>
            <a:endParaRPr lang="ru-RU" sz="2000" dirty="0" smtClean="0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print"/>
          <a:srcRect l="23315" t="11666" r="17500" b="40082"/>
          <a:stretch>
            <a:fillRect/>
          </a:stretch>
        </p:blipFill>
        <p:spPr bwMode="auto">
          <a:xfrm>
            <a:off x="1135781" y="1232035"/>
            <a:ext cx="6841679" cy="44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8996" y="5662736"/>
            <a:ext cx="843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Проведен ряд измерений с расположенными в лотке образцами горной породы ЧТ-1 – ЧТ-10 массой 300 г каждое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3681506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7883752" y="6357762"/>
            <a:ext cx="1125537" cy="215900"/>
          </a:xfrm>
        </p:spPr>
        <p:txBody>
          <a:bodyPr/>
          <a:lstStyle/>
          <a:p>
            <a:pPr>
              <a:defRPr/>
            </a:pPr>
            <a:fld id="{167947FC-FB48-4362-BD6F-9973E30E2DB7}" type="slidenum">
              <a:rPr lang="ru-RU" sz="2000" smtClean="0"/>
              <a:pPr>
                <a:defRPr/>
              </a:pPr>
              <a:t>34</a:t>
            </a:fld>
            <a:endParaRPr lang="ru-RU" sz="2000" dirty="0" smtClean="0"/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 cstate="print"/>
          <a:srcRect l="22418" t="26596" r="27201" b="38655"/>
          <a:stretch>
            <a:fillRect/>
          </a:stretch>
        </p:blipFill>
        <p:spPr bwMode="auto">
          <a:xfrm>
            <a:off x="942961" y="1188824"/>
            <a:ext cx="7160581" cy="395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38996" y="5142986"/>
            <a:ext cx="8439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Для исследуемых образцов определяется содержание </a:t>
            </a:r>
            <a:r>
              <a:rPr lang="ru-RU" sz="2000" dirty="0" err="1" smtClean="0"/>
              <a:t>Gd</a:t>
            </a:r>
            <a:r>
              <a:rPr lang="ru-RU" sz="2000" dirty="0" smtClean="0"/>
              <a:t>, которое сопоставляется с результатами аналитических испытаний химического состава, полученных от ФГУП «ВИМС»</a:t>
            </a:r>
            <a:endParaRPr lang="ru-RU" sz="2000" dirty="0"/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198438" y="247650"/>
            <a:ext cx="8785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fontAlgn="b" hangingPunct="0"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Результаты определения элементного состава редкоземельных элементов </a:t>
            </a:r>
            <a:r>
              <a:rPr lang="ru-RU" sz="2000" dirty="0" err="1" smtClean="0">
                <a:solidFill>
                  <a:schemeClr val="bg1"/>
                </a:solidFill>
              </a:rPr>
              <a:t>Чуктуконского</a:t>
            </a:r>
            <a:r>
              <a:rPr lang="ru-RU" sz="2000" dirty="0" smtClean="0">
                <a:solidFill>
                  <a:schemeClr val="bg1"/>
                </a:solidFill>
              </a:rPr>
              <a:t> рудного поля </a:t>
            </a:r>
            <a:endParaRPr lang="ru-RU" sz="2000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1506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"/>
          <p:cNvSpPr>
            <a:spLocks noChangeArrowheads="1"/>
          </p:cNvSpPr>
          <p:nvPr/>
        </p:nvSpPr>
        <p:spPr bwMode="auto">
          <a:xfrm>
            <a:off x="107950" y="1066800"/>
            <a:ext cx="84248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b="0">
                <a:solidFill>
                  <a:srgbClr val="003986"/>
                </a:solidFill>
              </a:rPr>
              <a:t>Контроль грунта, металлического лома, мусора и пр. на предмет выявления:</a:t>
            </a:r>
            <a:endParaRPr lang="ru-RU" sz="2800" b="0">
              <a:solidFill>
                <a:srgbClr val="003986"/>
              </a:solidFill>
            </a:endParaRPr>
          </a:p>
        </p:txBody>
      </p:sp>
      <p:pic>
        <p:nvPicPr>
          <p:cNvPr id="144386" name="Рисунок 4" descr="Sod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4975" y="1577975"/>
            <a:ext cx="598963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Рисунок 5" descr="Neutron activ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4813" y="4211638"/>
            <a:ext cx="2878137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8" name="Рисунок 9" descr="Neutron t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9150" y="4221163"/>
            <a:ext cx="30654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9" name="Прямоугольник 7"/>
          <p:cNvSpPr>
            <a:spLocks noChangeArrowheads="1"/>
          </p:cNvSpPr>
          <p:nvPr/>
        </p:nvSpPr>
        <p:spPr bwMode="auto">
          <a:xfrm>
            <a:off x="168275" y="1938338"/>
            <a:ext cx="2665413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b="0">
              <a:solidFill>
                <a:srgbClr val="003986"/>
              </a:solidFill>
            </a:endParaRPr>
          </a:p>
          <a:p>
            <a:pPr eaLnBrk="0" hangingPunct="0">
              <a:buFont typeface="Arial" charset="0"/>
              <a:buChar char="•"/>
            </a:pPr>
            <a:r>
              <a:rPr lang="ru-RU" b="0">
                <a:solidFill>
                  <a:srgbClr val="003986"/>
                </a:solidFill>
              </a:rPr>
              <a:t>  </a:t>
            </a:r>
            <a:r>
              <a:rPr lang="el-GR" b="0">
                <a:solidFill>
                  <a:srgbClr val="003986"/>
                </a:solidFill>
              </a:rPr>
              <a:t>β</a:t>
            </a:r>
            <a:r>
              <a:rPr lang="ru-RU" b="0">
                <a:solidFill>
                  <a:srgbClr val="003986"/>
                </a:solidFill>
              </a:rPr>
              <a:t>- и </a:t>
            </a:r>
            <a:r>
              <a:rPr lang="el-GR" b="0">
                <a:solidFill>
                  <a:srgbClr val="003986"/>
                </a:solidFill>
              </a:rPr>
              <a:t>γ</a:t>
            </a:r>
            <a:r>
              <a:rPr lang="ru-RU" b="0">
                <a:solidFill>
                  <a:srgbClr val="003986"/>
                </a:solidFill>
              </a:rPr>
              <a:t>-наведенной активности  и загрязнения радиационными мониторами</a:t>
            </a:r>
          </a:p>
          <a:p>
            <a:pPr eaLnBrk="0" hangingPunct="0">
              <a:buFont typeface="Arial" charset="0"/>
              <a:buChar char="•"/>
            </a:pPr>
            <a:endParaRPr lang="ru-RU" b="0">
              <a:solidFill>
                <a:srgbClr val="003986"/>
              </a:solidFill>
            </a:endParaRPr>
          </a:p>
          <a:p>
            <a:pPr eaLnBrk="0" hangingPunct="0">
              <a:buFont typeface="Arial" charset="0"/>
              <a:buChar char="•"/>
            </a:pPr>
            <a:r>
              <a:rPr lang="ru-RU" b="0">
                <a:solidFill>
                  <a:srgbClr val="003986"/>
                </a:solidFill>
              </a:rPr>
              <a:t>  Загрязнения делящимися материалами  (типа </a:t>
            </a:r>
            <a:r>
              <a:rPr lang="ru-RU" b="0" baseline="30000">
                <a:solidFill>
                  <a:srgbClr val="003986"/>
                </a:solidFill>
              </a:rPr>
              <a:t>235</a:t>
            </a:r>
            <a:r>
              <a:rPr lang="en-US" b="0">
                <a:solidFill>
                  <a:srgbClr val="003986"/>
                </a:solidFill>
              </a:rPr>
              <a:t>U, </a:t>
            </a:r>
            <a:r>
              <a:rPr lang="en-US" b="0" baseline="30000">
                <a:solidFill>
                  <a:srgbClr val="003986"/>
                </a:solidFill>
              </a:rPr>
              <a:t>239</a:t>
            </a:r>
            <a:r>
              <a:rPr lang="en-US" b="0">
                <a:solidFill>
                  <a:srgbClr val="003986"/>
                </a:solidFill>
              </a:rPr>
              <a:t>Pu: </a:t>
            </a:r>
            <a:r>
              <a:rPr lang="ru-RU" b="0">
                <a:solidFill>
                  <a:srgbClr val="003986"/>
                </a:solidFill>
              </a:rPr>
              <a:t>активный нейтронный контроль)</a:t>
            </a:r>
            <a:endParaRPr lang="ru-RU" sz="2800" b="0">
              <a:solidFill>
                <a:srgbClr val="003986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88938" y="117475"/>
            <a:ext cx="8437562" cy="903288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               Конвейерный контроль </a:t>
            </a:r>
            <a:endParaRPr lang="ru-RU" sz="2800" dirty="0">
              <a:latin typeface="+mn-lt"/>
            </a:endParaRP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7677150" y="6516688"/>
            <a:ext cx="1125538" cy="215900"/>
          </a:xfrm>
        </p:spPr>
        <p:txBody>
          <a:bodyPr/>
          <a:lstStyle/>
          <a:p>
            <a:pPr>
              <a:defRPr/>
            </a:pPr>
            <a:fld id="{1120DBB8-9E26-45C3-BB1F-1D0DBA526753}" type="slidenum">
              <a:rPr lang="ru-RU" smtClean="0"/>
              <a:pPr>
                <a:defRPr/>
              </a:pPr>
              <a:t>35</a:t>
            </a:fld>
            <a:endParaRPr lang="ru-RU" dirty="0" smtClean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4475" y="0"/>
            <a:ext cx="8751888" cy="1089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/>
              <a:t>Применение нейтронных генераторов</a:t>
            </a:r>
            <a:br>
              <a:rPr lang="ru-RU" sz="2400" dirty="0" smtClean="0"/>
            </a:br>
            <a:r>
              <a:rPr lang="ru-RU" sz="2400" dirty="0" smtClean="0"/>
              <a:t> для прикладных работ</a:t>
            </a:r>
            <a:endParaRPr lang="ru-RU" sz="2400" dirty="0"/>
          </a:p>
        </p:txBody>
      </p:sp>
      <p:sp>
        <p:nvSpPr>
          <p:cNvPr id="17411" name="Номер слайда 3"/>
          <p:cNvSpPr txBox="1">
            <a:spLocks noGrp="1"/>
          </p:cNvSpPr>
          <p:nvPr/>
        </p:nvSpPr>
        <p:spPr bwMode="auto">
          <a:xfrm>
            <a:off x="8121650" y="6480175"/>
            <a:ext cx="8112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1FB441B6-C2DA-4CF4-8AF8-413CA837D1C6}" type="slidenum">
              <a:rPr lang="ru-RU" sz="2200">
                <a:solidFill>
                  <a:schemeClr val="bg1"/>
                </a:solidFill>
              </a:rPr>
              <a:pPr algn="r"/>
              <a:t>36</a:t>
            </a:fld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15888" y="1195388"/>
            <a:ext cx="8882062" cy="1104900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ru-RU" sz="1600" b="0" kern="0" dirty="0">
              <a:latin typeface="+mn-lt"/>
              <a:cs typeface="+mn-cs"/>
            </a:endParaRPr>
          </a:p>
        </p:txBody>
      </p:sp>
      <p:pic>
        <p:nvPicPr>
          <p:cNvPr id="17414" name="Picture 7" descr="D:\БОЧКАРЕВ\NEW JOB\ПРОЕКТЫ\НАА\Активац_анализ\ЧМЗ\фото К-7\IMG_2686.JPG"/>
          <p:cNvPicPr>
            <a:picLocks noChangeAspect="1" noChangeArrowheads="1"/>
          </p:cNvPicPr>
          <p:nvPr/>
        </p:nvPicPr>
        <p:blipFill>
          <a:blip r:embed="rId2" cstate="print"/>
          <a:srcRect l="2216" r="2216"/>
          <a:stretch>
            <a:fillRect/>
          </a:stretch>
        </p:blipFill>
        <p:spPr bwMode="auto">
          <a:xfrm>
            <a:off x="4699000" y="2760663"/>
            <a:ext cx="44053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9"/>
          <p:cNvSpPr txBox="1">
            <a:spLocks noChangeArrowheads="1"/>
          </p:cNvSpPr>
          <p:nvPr/>
        </p:nvSpPr>
        <p:spPr bwMode="auto">
          <a:xfrm>
            <a:off x="1071563" y="1236663"/>
            <a:ext cx="71929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</a:rPr>
              <a:t>Контроль материалов с помощью нейтронного</a:t>
            </a:r>
          </a:p>
          <a:p>
            <a:pPr algn="ctr"/>
            <a:r>
              <a:rPr lang="ru-RU">
                <a:solidFill>
                  <a:srgbClr val="000000"/>
                </a:solidFill>
              </a:rPr>
              <a:t> активационного или радиационного анализа</a:t>
            </a:r>
          </a:p>
        </p:txBody>
      </p:sp>
      <p:sp>
        <p:nvSpPr>
          <p:cNvPr id="17416" name="TextBox 10"/>
          <p:cNvSpPr txBox="1">
            <a:spLocks noChangeArrowheads="1"/>
          </p:cNvSpPr>
          <p:nvPr/>
        </p:nvSpPr>
        <p:spPr bwMode="auto">
          <a:xfrm>
            <a:off x="4964113" y="1876425"/>
            <a:ext cx="40084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0000"/>
                </a:solidFill>
              </a:rPr>
              <a:t>Анализ металлов </a:t>
            </a:r>
            <a:r>
              <a:rPr lang="en-US" sz="1400">
                <a:solidFill>
                  <a:srgbClr val="000000"/>
                </a:solidFill>
              </a:rPr>
              <a:t>(Ti, Zr, V)</a:t>
            </a:r>
          </a:p>
          <a:p>
            <a:pPr algn="ctr"/>
            <a:r>
              <a:rPr lang="ru-RU" sz="1400">
                <a:solidFill>
                  <a:srgbClr val="000000"/>
                </a:solidFill>
              </a:rPr>
              <a:t>на содержание кислорода на предприятиях цветной металлургии (ОАО АВИСМА, ОАО «ЧМЗ» и др.)</a:t>
            </a:r>
          </a:p>
        </p:txBody>
      </p: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293688" y="1943100"/>
            <a:ext cx="44878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000000"/>
                </a:solidFill>
              </a:rPr>
              <a:t>Потоковый анализ материалов (цемента, угля, зерна и пр. ) на содержание </a:t>
            </a:r>
          </a:p>
          <a:p>
            <a:pPr algn="ctr"/>
            <a:r>
              <a:rPr lang="en-US" sz="1400">
                <a:solidFill>
                  <a:srgbClr val="000000"/>
                </a:solidFill>
              </a:rPr>
              <a:t>Fe, Si, Al, Ca, S, Na, Mg, O, N</a:t>
            </a:r>
            <a:r>
              <a:rPr lang="ru-RU" sz="1400">
                <a:solidFill>
                  <a:srgbClr val="000000"/>
                </a:solidFill>
              </a:rPr>
              <a:t> и др. элементов</a:t>
            </a: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04788" y="2651125"/>
            <a:ext cx="4519612" cy="3724275"/>
            <a:chOff x="129" y="1610"/>
            <a:chExt cx="2847" cy="2346"/>
          </a:xfrm>
        </p:grpSpPr>
        <p:pic>
          <p:nvPicPr>
            <p:cNvPr id="174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40000" contrast="60000"/>
            </a:blip>
            <a:srcRect/>
            <a:stretch>
              <a:fillRect/>
            </a:stretch>
          </p:blipFill>
          <p:spPr bwMode="auto">
            <a:xfrm>
              <a:off x="129" y="1610"/>
              <a:ext cx="2847" cy="23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564" y="1830"/>
              <a:ext cx="514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00">
                  <a:solidFill>
                    <a:srgbClr val="FF0000"/>
                  </a:solidFill>
                </a:rPr>
                <a:t>Si, 1.8</a:t>
              </a:r>
              <a:r>
                <a:rPr lang="ru-RU" sz="7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0" name="Text Box 12"/>
            <p:cNvSpPr txBox="1">
              <a:spLocks noChangeArrowheads="1"/>
            </p:cNvSpPr>
            <p:nvPr/>
          </p:nvSpPr>
          <p:spPr bwMode="auto">
            <a:xfrm>
              <a:off x="360" y="1722"/>
              <a:ext cx="562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00">
                  <a:solidFill>
                    <a:srgbClr val="FF0000"/>
                  </a:solidFill>
                </a:rPr>
                <a:t>Al, 1.7</a:t>
              </a:r>
              <a:r>
                <a:rPr lang="ru-RU" sz="7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618" y="2200"/>
              <a:ext cx="350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>
                  <a:solidFill>
                    <a:srgbClr val="FF0000"/>
                  </a:solidFill>
                </a:rPr>
                <a:t>Al, </a:t>
              </a:r>
            </a:p>
            <a:p>
              <a:pPr algn="ctr"/>
              <a:r>
                <a:rPr lang="en-US" sz="800">
                  <a:solidFill>
                    <a:srgbClr val="FF0000"/>
                  </a:solidFill>
                </a:rPr>
                <a:t>2.2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2" name="Text Box 14"/>
            <p:cNvSpPr txBox="1">
              <a:spLocks noChangeArrowheads="1"/>
            </p:cNvSpPr>
            <p:nvPr/>
          </p:nvSpPr>
          <p:spPr bwMode="auto">
            <a:xfrm>
              <a:off x="756" y="2438"/>
              <a:ext cx="458" cy="1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Si, 2.8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3" name="Text Box 15"/>
            <p:cNvSpPr txBox="1">
              <a:spLocks noChangeArrowheads="1"/>
            </p:cNvSpPr>
            <p:nvPr/>
          </p:nvSpPr>
          <p:spPr bwMode="auto">
            <a:xfrm>
              <a:off x="1148" y="2630"/>
              <a:ext cx="514" cy="1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Ca, 3.7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4" name="Text Box 16"/>
            <p:cNvSpPr txBox="1">
              <a:spLocks noChangeArrowheads="1"/>
            </p:cNvSpPr>
            <p:nvPr/>
          </p:nvSpPr>
          <p:spPr bwMode="auto">
            <a:xfrm>
              <a:off x="1172" y="2498"/>
              <a:ext cx="578" cy="1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Ca, 3.9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5" name="Text Box 17"/>
            <p:cNvSpPr txBox="1">
              <a:spLocks noChangeArrowheads="1"/>
            </p:cNvSpPr>
            <p:nvPr/>
          </p:nvSpPr>
          <p:spPr bwMode="auto">
            <a:xfrm>
              <a:off x="1404" y="2970"/>
              <a:ext cx="514" cy="1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C, 4.4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6" name="Text Box 18"/>
            <p:cNvSpPr txBox="1">
              <a:spLocks noChangeArrowheads="1"/>
            </p:cNvSpPr>
            <p:nvPr/>
          </p:nvSpPr>
          <p:spPr bwMode="auto">
            <a:xfrm>
              <a:off x="1980" y="3046"/>
              <a:ext cx="514" cy="1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O, 6.1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7" name="Text Box 19"/>
            <p:cNvSpPr txBox="1">
              <a:spLocks noChangeArrowheads="1"/>
            </p:cNvSpPr>
            <p:nvPr/>
          </p:nvSpPr>
          <p:spPr bwMode="auto">
            <a:xfrm>
              <a:off x="2328" y="3218"/>
              <a:ext cx="514" cy="1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Si, 7.1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8" name="Text Box 20"/>
            <p:cNvSpPr txBox="1">
              <a:spLocks noChangeArrowheads="1"/>
            </p:cNvSpPr>
            <p:nvPr/>
          </p:nvSpPr>
          <p:spPr bwMode="auto">
            <a:xfrm>
              <a:off x="364" y="3026"/>
              <a:ext cx="386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>
                  <a:solidFill>
                    <a:srgbClr val="FF0000"/>
                  </a:solidFill>
                </a:rPr>
                <a:t>Fe, 2.1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29" name="Text Box 21"/>
            <p:cNvSpPr txBox="1">
              <a:spLocks noChangeArrowheads="1"/>
            </p:cNvSpPr>
            <p:nvPr/>
          </p:nvSpPr>
          <p:spPr bwMode="auto">
            <a:xfrm>
              <a:off x="676" y="3258"/>
              <a:ext cx="354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>
                  <a:solidFill>
                    <a:srgbClr val="FF0000"/>
                  </a:solidFill>
                </a:rPr>
                <a:t>Fe, </a:t>
              </a:r>
            </a:p>
            <a:p>
              <a:pPr algn="ctr"/>
              <a:r>
                <a:rPr lang="en-US" sz="800">
                  <a:solidFill>
                    <a:srgbClr val="FF0000"/>
                  </a:solidFill>
                </a:rPr>
                <a:t>2.5</a:t>
              </a:r>
              <a:r>
                <a:rPr lang="ru-RU" sz="800">
                  <a:solidFill>
                    <a:srgbClr val="FF0000"/>
                  </a:solidFill>
                </a:rPr>
                <a:t>МэВ</a:t>
              </a:r>
            </a:p>
          </p:txBody>
        </p:sp>
        <p:sp>
          <p:nvSpPr>
            <p:cNvPr id="17430" name="Text Box 22"/>
            <p:cNvSpPr txBox="1">
              <a:spLocks noChangeArrowheads="1"/>
            </p:cNvSpPr>
            <p:nvPr/>
          </p:nvSpPr>
          <p:spPr bwMode="auto">
            <a:xfrm>
              <a:off x="2302" y="1797"/>
              <a:ext cx="512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ru-RU" sz="1000">
                  <a:solidFill>
                    <a:srgbClr val="FF0000"/>
                  </a:solidFill>
                </a:rPr>
                <a:t>цемент</a:t>
              </a:r>
            </a:p>
            <a:p>
              <a:r>
                <a:rPr lang="ru-RU" sz="1000">
                  <a:solidFill>
                    <a:srgbClr val="000081"/>
                  </a:solidFill>
                </a:rPr>
                <a:t>фон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>
          <a:xfrm>
            <a:off x="379413" y="121330"/>
            <a:ext cx="8437562" cy="903287"/>
          </a:xfrm>
        </p:spPr>
        <p:txBody>
          <a:bodyPr/>
          <a:lstStyle/>
          <a:p>
            <a:pPr algn="ctr"/>
            <a:r>
              <a:rPr lang="ru-RU" alt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направления работ по аппаратуры с мечеными нейтронами на базе генераторов ИНГ-27</a:t>
            </a:r>
          </a:p>
        </p:txBody>
      </p:sp>
      <p:sp>
        <p:nvSpPr>
          <p:cNvPr id="29699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82827" y="1633537"/>
            <a:ext cx="8224837" cy="3989387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en-US" sz="1800" dirty="0" smtClean="0">
                <a:cs typeface="Times New Roman" pitchFamily="18" charset="0"/>
              </a:rPr>
              <a:t>Исследование возможности создания полупроводникового 1024-сегментного </a:t>
            </a:r>
            <a:r>
              <a:rPr lang="ru-RU" altLang="en-US" sz="1800" dirty="0" err="1" smtClean="0">
                <a:cs typeface="Times New Roman" pitchFamily="18" charset="0"/>
              </a:rPr>
              <a:t>альфа-детектора</a:t>
            </a:r>
            <a:endParaRPr lang="ru-RU" altLang="en-US" sz="1800" dirty="0" smtClean="0"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en-US" sz="1800" dirty="0" smtClean="0">
                <a:cs typeface="Times New Roman" pitchFamily="18" charset="0"/>
              </a:rPr>
              <a:t>Исследование возможности создания </a:t>
            </a:r>
            <a:r>
              <a:rPr lang="en-US" altLang="en-US" sz="1800" dirty="0" smtClean="0">
                <a:cs typeface="Times New Roman" pitchFamily="18" charset="0"/>
              </a:rPr>
              <a:t>DAQ</a:t>
            </a:r>
            <a:r>
              <a:rPr lang="ru-RU" altLang="en-US" sz="1800" dirty="0" smtClean="0">
                <a:cs typeface="Times New Roman" pitchFamily="18" charset="0"/>
              </a:rPr>
              <a:t> для 1024-сегментного </a:t>
            </a:r>
            <a:r>
              <a:rPr lang="ru-RU" altLang="en-US" sz="1800" dirty="0" err="1" smtClean="0">
                <a:cs typeface="Times New Roman" pitchFamily="18" charset="0"/>
              </a:rPr>
              <a:t>альфа-детектора</a:t>
            </a:r>
            <a:endParaRPr lang="ru-RU" altLang="en-US" sz="1800" dirty="0" smtClean="0"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en-US" sz="1800" dirty="0" smtClean="0">
                <a:cs typeface="Times New Roman" pitchFamily="18" charset="0"/>
              </a:rPr>
              <a:t>Создание системы </a:t>
            </a:r>
            <a:r>
              <a:rPr lang="en-US" altLang="en-US" sz="1800" dirty="0" smtClean="0">
                <a:cs typeface="Times New Roman" pitchFamily="18" charset="0"/>
              </a:rPr>
              <a:t>DAQ </a:t>
            </a:r>
            <a:r>
              <a:rPr lang="ru-RU" altLang="en-US" sz="1800" dirty="0" smtClean="0">
                <a:cs typeface="Times New Roman" pitchFamily="18" charset="0"/>
              </a:rPr>
              <a:t>для 24 </a:t>
            </a:r>
            <a:r>
              <a:rPr lang="ru-RU" altLang="en-US" sz="1800" dirty="0" err="1" smtClean="0">
                <a:cs typeface="Times New Roman" pitchFamily="18" charset="0"/>
              </a:rPr>
              <a:t>гамма-детекторов</a:t>
            </a:r>
            <a:r>
              <a:rPr lang="ru-RU" altLang="en-US" sz="1800" dirty="0" smtClean="0">
                <a:cs typeface="Times New Roman" pitchFamily="18" charset="0"/>
              </a:rPr>
              <a:t> и 256-пиксельного </a:t>
            </a:r>
            <a:r>
              <a:rPr lang="ru-RU" altLang="en-US" sz="1800" dirty="0" err="1" smtClean="0">
                <a:cs typeface="Times New Roman" pitchFamily="18" charset="0"/>
              </a:rPr>
              <a:t>альфа-детектора</a:t>
            </a:r>
            <a:r>
              <a:rPr lang="ru-RU" altLang="en-US" sz="1800" dirty="0" smtClean="0">
                <a:cs typeface="Times New Roman" pitchFamily="18" charset="0"/>
              </a:rPr>
              <a:t> со скоростью передачи событий не ниже 300 тыс./сек и временным окно 20 нс (для задачи поиска алмазов)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en-US" sz="1800" dirty="0" smtClean="0">
                <a:cs typeface="Times New Roman" pitchFamily="18" charset="0"/>
              </a:rPr>
              <a:t>Уменьшение энергопотребления до 20 Вт и размеров </a:t>
            </a:r>
            <a:r>
              <a:rPr lang="en-US" altLang="en-US" sz="1800" dirty="0" smtClean="0">
                <a:cs typeface="Times New Roman" pitchFamily="18" charset="0"/>
              </a:rPr>
              <a:t>DAQ </a:t>
            </a:r>
            <a:r>
              <a:rPr lang="ru-RU" altLang="en-US" sz="1800" dirty="0" smtClean="0">
                <a:cs typeface="Times New Roman" pitchFamily="18" charset="0"/>
              </a:rPr>
              <a:t>для компактных герметичных систем (для </a:t>
            </a:r>
            <a:r>
              <a:rPr lang="ru-RU" altLang="en-US" sz="1800" dirty="0" err="1" smtClean="0">
                <a:cs typeface="Times New Roman" pitchFamily="18" charset="0"/>
              </a:rPr>
              <a:t>робототизированных</a:t>
            </a:r>
            <a:r>
              <a:rPr lang="ru-RU" altLang="en-US" sz="1800" dirty="0" smtClean="0">
                <a:cs typeface="Times New Roman" pitchFamily="18" charset="0"/>
              </a:rPr>
              <a:t> комплексов)</a:t>
            </a: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2667000" y="1771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en-US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2524125" y="147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en-US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3038475" y="2276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511857" y="3143023"/>
            <a:ext cx="8095116" cy="1458006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en-US" sz="4000" b="1" dirty="0" smtClean="0"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2667000" y="1771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en-US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2524125" y="147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en-US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3038475" y="2276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крейт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476672"/>
            <a:ext cx="6446890" cy="5192126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0575" y="44450"/>
            <a:ext cx="8353425" cy="427038"/>
          </a:xfrm>
        </p:spPr>
        <p:txBody>
          <a:bodyPr/>
          <a:lstStyle/>
          <a:p>
            <a:pPr algn="ctr"/>
            <a:r>
              <a:rPr lang="ru-RU" alt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Состав МАВР (многоканальный амплитудно-временной анализатор)</a:t>
            </a:r>
            <a:endParaRPr lang="ru-RU" altLang="en-US" sz="1800" smtClean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755576" y="5949280"/>
            <a:ext cx="14414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400" dirty="0" smtClean="0">
                <a:solidFill>
                  <a:schemeClr val="tx1"/>
                </a:solidFill>
              </a:rPr>
              <a:t>Альфа-модуль</a:t>
            </a:r>
            <a:endParaRPr lang="ru-RU" altLang="en-US" sz="1400" dirty="0">
              <a:solidFill>
                <a:schemeClr val="tx1"/>
              </a:solidFill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4499992" y="6021288"/>
            <a:ext cx="151216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400" dirty="0">
                <a:solidFill>
                  <a:schemeClr val="tx1"/>
                </a:solidFill>
              </a:rPr>
              <a:t>Гамма-модуль</a:t>
            </a:r>
          </a:p>
          <a:p>
            <a:pPr algn="ctr">
              <a:lnSpc>
                <a:spcPct val="100000"/>
              </a:lnSpc>
            </a:pPr>
            <a:r>
              <a:rPr lang="ru-RU" altLang="en-US" sz="1400" dirty="0">
                <a:solidFill>
                  <a:schemeClr val="tx1"/>
                </a:solidFill>
              </a:rPr>
              <a:t>6 </a:t>
            </a:r>
            <a:r>
              <a:rPr lang="ru-RU" altLang="en-US" sz="1400" dirty="0" smtClean="0">
                <a:solidFill>
                  <a:schemeClr val="tx1"/>
                </a:solidFill>
              </a:rPr>
              <a:t>каналов</a:t>
            </a:r>
            <a:endParaRPr lang="ru-RU" altLang="en-US" sz="1400" dirty="0">
              <a:solidFill>
                <a:schemeClr val="tx1"/>
              </a:solidFill>
            </a:endParaRP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6084168" y="5861630"/>
            <a:ext cx="305983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400" dirty="0">
                <a:solidFill>
                  <a:schemeClr val="tx1"/>
                </a:solidFill>
              </a:rPr>
              <a:t>Модуль высоковольтного </a:t>
            </a:r>
            <a:r>
              <a:rPr lang="ru-RU" altLang="en-US" sz="1400" dirty="0" smtClean="0">
                <a:solidFill>
                  <a:schemeClr val="tx1"/>
                </a:solidFill>
              </a:rPr>
              <a:t>питания</a:t>
            </a:r>
            <a:endParaRPr lang="ru-RU" altLang="en-US" sz="1400" dirty="0">
              <a:solidFill>
                <a:schemeClr val="tx1"/>
              </a:solidFill>
            </a:endParaRPr>
          </a:p>
        </p:txBody>
      </p:sp>
      <p:cxnSp>
        <p:nvCxnSpPr>
          <p:cNvPr id="24587" name="Прямая со стрелкой 14"/>
          <p:cNvCxnSpPr>
            <a:cxnSpLocks noChangeShapeType="1"/>
          </p:cNvCxnSpPr>
          <p:nvPr/>
        </p:nvCxnSpPr>
        <p:spPr bwMode="auto">
          <a:xfrm flipH="1" flipV="1">
            <a:off x="6516216" y="4725144"/>
            <a:ext cx="363555" cy="1109599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586" name="Прямая со стрелкой 12"/>
          <p:cNvCxnSpPr>
            <a:cxnSpLocks noChangeShapeType="1"/>
            <a:stCxn id="24581" idx="0"/>
          </p:cNvCxnSpPr>
          <p:nvPr/>
        </p:nvCxnSpPr>
        <p:spPr bwMode="auto">
          <a:xfrm flipH="1" flipV="1">
            <a:off x="4455886" y="4528457"/>
            <a:ext cx="800190" cy="149283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585" name="Прямая со стрелкой 11"/>
          <p:cNvCxnSpPr>
            <a:cxnSpLocks noChangeShapeType="1"/>
            <a:stCxn id="24580" idx="0"/>
          </p:cNvCxnSpPr>
          <p:nvPr/>
        </p:nvCxnSpPr>
        <p:spPr bwMode="auto">
          <a:xfrm flipV="1">
            <a:off x="1476301" y="4725144"/>
            <a:ext cx="791443" cy="122413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2627784" y="6021288"/>
            <a:ext cx="151216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400" dirty="0" smtClean="0">
                <a:solidFill>
                  <a:schemeClr val="tx1"/>
                </a:solidFill>
              </a:rPr>
              <a:t>Генератор-имитатор</a:t>
            </a:r>
            <a:endParaRPr lang="ru-RU" altLang="en-US" sz="1400" dirty="0">
              <a:solidFill>
                <a:schemeClr val="tx1"/>
              </a:solidFill>
            </a:endParaRPr>
          </a:p>
        </p:txBody>
      </p:sp>
      <p:cxnSp>
        <p:nvCxnSpPr>
          <p:cNvPr id="31" name="Прямая со стрелкой 12"/>
          <p:cNvCxnSpPr>
            <a:cxnSpLocks noChangeShapeType="1"/>
          </p:cNvCxnSpPr>
          <p:nvPr/>
        </p:nvCxnSpPr>
        <p:spPr bwMode="auto">
          <a:xfrm flipV="1">
            <a:off x="3203848" y="4869160"/>
            <a:ext cx="216024" cy="115212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159750" y="6515100"/>
            <a:ext cx="503238" cy="333375"/>
          </a:xfrm>
        </p:spPr>
        <p:txBody>
          <a:bodyPr/>
          <a:lstStyle/>
          <a:p>
            <a:pPr>
              <a:defRPr/>
            </a:pPr>
            <a:fld id="{424DA0C7-15E1-44B3-8A88-2A2BD5C32A26}" type="slidenum">
              <a:rPr lang="ru-RU" smtClean="0"/>
              <a:pPr>
                <a:defRPr/>
              </a:pPr>
              <a:t>4</a:t>
            </a:fld>
            <a:endParaRPr lang="ru-RU" dirty="0" smtClean="0"/>
          </a:p>
        </p:txBody>
      </p:sp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0" y="-55785"/>
            <a:ext cx="9143999" cy="112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Соглашение о сотрудничестве между </a:t>
            </a:r>
            <a:endParaRPr lang="en-US" sz="28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ПАО «НК«Роснефть» и ГК «</a:t>
            </a:r>
            <a:r>
              <a:rPr lang="ru-RU" sz="28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Росатом</a:t>
            </a:r>
            <a:r>
              <a:rPr lang="ru-RU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» в части поставки АСУ ТП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7" name="Picture 4" descr="D:\users\Timoshin Leonid\Working Documents\Промышленность\РОСНЕФТЬ\СОГЛАШЕНИЕ до 2025 года\Соглашение с РОСНЕФТЬ\Соглашение_Страница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327412"/>
            <a:ext cx="3732969" cy="5152896"/>
          </a:xfrm>
          <a:prstGeom prst="rect">
            <a:avLst/>
          </a:prstGeom>
          <a:noFill/>
        </p:spPr>
      </p:pic>
      <p:pic>
        <p:nvPicPr>
          <p:cNvPr id="18" name="Picture 2" descr="D:\users\Timoshin Leonid\Working Documents\Промышленность\РОСНЕФТЬ\СОГЛАШЕНИЕ до 2025 года\Соглашение с РОСНЕФТЬ\Соглашение_Страница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05187"/>
            <a:ext cx="3600400" cy="5090612"/>
          </a:xfrm>
          <a:prstGeom prst="rect">
            <a:avLst/>
          </a:prstGeom>
          <a:noFill/>
        </p:spPr>
      </p:pic>
      <p:pic>
        <p:nvPicPr>
          <p:cNvPr id="19" name="Picture 2" descr="D:\users\Timoshin Leonid\Working Documents\Промышленность\РОСНЕФТЬ\СОГЛАШЕНИЕ до 2025 года\Соглашение с РОСНЕФТЬ\Соглашение_Страница_4_подпис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064" y="3171352"/>
            <a:ext cx="6912768" cy="31297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228600">
              <a:schemeClr val="accent2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44450"/>
            <a:ext cx="8640762" cy="427038"/>
          </a:xfrm>
        </p:spPr>
        <p:txBody>
          <a:bodyPr/>
          <a:lstStyle/>
          <a:p>
            <a:pPr algn="ctr"/>
            <a:r>
              <a:rPr lang="ru-RU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Характеристики МАВР (многоканальный амплитудно-временной анализатор)</a:t>
            </a:r>
            <a:endParaRPr lang="ru-RU" altLang="en-US" sz="1800" dirty="0" smtClean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68313" y="404813"/>
          <a:ext cx="8424862" cy="5974080"/>
        </p:xfrm>
        <a:graphic>
          <a:graphicData uri="http://schemas.openxmlformats.org/drawingml/2006/table">
            <a:tbl>
              <a:tblPr/>
              <a:tblGrid>
                <a:gridCol w="4391025"/>
                <a:gridCol w="4033837"/>
              </a:tblGrid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Модуль альфа-детектора БАД-256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входное сопротивление, тип разъема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Ом,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SMB</a:t>
                      </a:r>
                      <a:endParaRPr kumimoji="0" lang="ru-RU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длительность временных ворот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от 20 до 80 нс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статистические измерения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Скорость счета каждого пикселя, строки, столбца,  суммарная скорость счета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количество входов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X+16Y</a:t>
                      </a:r>
                      <a:endParaRPr kumimoji="0" lang="ru-RU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мощность потребления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 Вт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Модуль гамма- детектора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БГД-6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входное сопротивление, тип разъема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Ом, 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SMA</a:t>
                      </a:r>
                      <a:endParaRPr kumimoji="0" lang="ru-RU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Количество входов в модуле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дискретность по времени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нс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разрядность оцифровки времени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12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разрядность оцифровки амплитуды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10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режекция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наложений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настраивается программно по 3 параметрам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регистрация спектров гамма-сигналов без совпадений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одновременно с регистрацией событий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максимальная скорость обработки событий тройных совпадений в одном канале за 1 сек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5∙10</a:t>
                      </a:r>
                      <a:r>
                        <a:rPr kumimoji="0" lang="ru-RU" alt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максимальная скорость передачи событий тройных совпадений каждым модулем за 1 сек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не ниже 3∙10</a:t>
                      </a:r>
                      <a:r>
                        <a:rPr kumimoji="0" lang="ru-RU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alt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USB 2.0)</a:t>
                      </a:r>
                      <a:endParaRPr kumimoji="0" lang="ru-RU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интерфейс передачи данных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USB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2.0,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RS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-485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мощность потребления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 Вт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Высоковольтный модуль БВН-8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Количество входов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Максимальное напряжение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кВ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Максимальный ток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 мА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Измерение сигнала с </a:t>
                      </a:r>
                      <a:r>
                        <a:rPr kumimoji="0" lang="ru-RU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термодатчика</a:t>
                      </a:r>
                      <a:endParaRPr kumimoji="0" lang="ru-RU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мощность потребления (максимальная)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Вт</a:t>
                      </a:r>
                    </a:p>
                  </a:txBody>
                  <a:tcPr marL="21771" marR="2177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C:\Users\141-TLM\Desktop\ПРЕЗЕНТАЦИИ\Плакат для нефти\ГКС-1\Обеспечивающие системы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04" y="1412776"/>
            <a:ext cx="7128792" cy="48453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АСУ ТП газокомпрессорной станции центральной станции подготовки и транспортировки газа ГКС-1 ЦСПиТГ-2 </a:t>
            </a:r>
            <a:endParaRPr lang="en-US" sz="2400" b="1" dirty="0" smtClean="0">
              <a:solidFill>
                <a:schemeClr val="tx2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Южно-</a:t>
            </a:r>
            <a:r>
              <a:rPr lang="ru-RU" sz="2400" b="1" dirty="0" err="1" smtClean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Балыкского</a:t>
            </a:r>
            <a:r>
              <a:rPr lang="ru-RU" sz="2400" b="1" dirty="0" smtClean="0">
                <a:solidFill>
                  <a:schemeClr val="tx2"/>
                </a:solidFill>
                <a:effectLst/>
                <a:latin typeface="Calibri" pitchFamily="34" charset="0"/>
                <a:cs typeface="Calibri" pitchFamily="34" charset="0"/>
              </a:rPr>
              <a:t> месторождения (г. Нефтеюганск)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121650" y="6480175"/>
            <a:ext cx="811213" cy="377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C8AFF57C-09A8-4D09-B6EC-F93C94DA26B5}" type="slidenum">
              <a:rPr lang="ru-RU" smtClean="0">
                <a:solidFill>
                  <a:srgbClr val="EEEEEE"/>
                </a:solidFill>
              </a:rPr>
              <a:pPr eaLnBrk="1" hangingPunct="1"/>
              <a:t>5</a:t>
            </a:fld>
            <a:endParaRPr lang="ru-RU" dirty="0">
              <a:solidFill>
                <a:srgbClr val="EEE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 bwMode="auto">
          <a:xfrm>
            <a:off x="0" y="692150"/>
            <a:ext cx="9144000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4480" y="109538"/>
            <a:ext cx="6097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2"/>
                </a:solidFill>
                <a:effectLst/>
                <a:latin typeface="Times New Roman" pitchFamily="18" charset="0"/>
                <a:ea typeface="+mj-ea"/>
                <a:cs typeface="Arial" charset="0"/>
              </a:rPr>
              <a:t>Проект модернизации АСУ ТП </a:t>
            </a:r>
            <a:r>
              <a:rPr lang="ru-RU" sz="2400" b="1" dirty="0" smtClean="0">
                <a:solidFill>
                  <a:schemeClr val="tx2"/>
                </a:solidFill>
                <a:effectLst/>
                <a:latin typeface="Times New Roman" pitchFamily="18" charset="0"/>
                <a:ea typeface="+mj-ea"/>
                <a:cs typeface="Arial" charset="0"/>
              </a:rPr>
              <a:t>ГКС-1</a:t>
            </a:r>
            <a:endParaRPr lang="ru-RU" sz="2400" b="1" dirty="0">
              <a:solidFill>
                <a:schemeClr val="tx2"/>
              </a:solidFill>
              <a:effectLst/>
              <a:latin typeface="Times New Roman" pitchFamily="18" charset="0"/>
              <a:ea typeface="+mj-ea"/>
              <a:cs typeface="Arial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142844" y="3071810"/>
            <a:ext cx="878687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0" i="1" u="sng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рамках модернизации АСУ ТП ГКС-1:</a:t>
            </a:r>
            <a:endParaRPr lang="en-US" sz="1600" b="0" i="1" u="sng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повышена безопасность и качество управления технологическим процессом;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endParaRPr lang="ru-RU" sz="16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снижена трудоемкость управления технологическим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процессом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endParaRPr lang="ru-RU" sz="1600" b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снижены эксплуатационные затраты;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endParaRPr lang="ru-RU" sz="1600" b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повышена оперативность действий технологического персонала;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endParaRPr lang="ru-RU" sz="16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повышена эффективность принятия решений;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endParaRPr lang="ru-RU" sz="16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улучшена экологическая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обстановка</a:t>
            </a:r>
            <a:endParaRPr lang="ru-RU" sz="16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071546"/>
            <a:ext cx="8926512" cy="200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TextBox 16"/>
          <p:cNvSpPr txBox="1">
            <a:spLocks noChangeArrowheads="1"/>
          </p:cNvSpPr>
          <p:nvPr/>
        </p:nvSpPr>
        <p:spPr bwMode="auto">
          <a:xfrm>
            <a:off x="1857375" y="631976"/>
            <a:ext cx="2643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Исходное состояние</a:t>
            </a:r>
          </a:p>
        </p:txBody>
      </p:sp>
      <p:sp>
        <p:nvSpPr>
          <p:cNvPr id="12298" name="TextBox 17"/>
          <p:cNvSpPr txBox="1">
            <a:spLocks noChangeArrowheads="1"/>
          </p:cNvSpPr>
          <p:nvPr/>
        </p:nvSpPr>
        <p:spPr bwMode="auto">
          <a:xfrm>
            <a:off x="6572250" y="631976"/>
            <a:ext cx="2571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После модернизации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028384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159750" y="6515100"/>
            <a:ext cx="503238" cy="333375"/>
          </a:xfrm>
        </p:spPr>
        <p:txBody>
          <a:bodyPr/>
          <a:lstStyle/>
          <a:p>
            <a:pPr>
              <a:defRPr/>
            </a:pPr>
            <a:fld id="{424DA0C7-15E1-44B3-8A88-2A2BD5C32A26}" type="slidenum">
              <a:rPr lang="ru-RU" smtClean="0"/>
              <a:pPr>
                <a:defRPr/>
              </a:pPr>
              <a:t>7</a:t>
            </a:fld>
            <a:endParaRPr lang="ru-RU" dirty="0" smtClean="0"/>
          </a:p>
        </p:txBody>
      </p:sp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447675" y="161925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800" dirty="0" smtClean="0">
                <a:solidFill>
                  <a:schemeClr val="bg1"/>
                </a:solidFill>
              </a:rPr>
              <a:t>Датчики и сигнализаторы давления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" name="Picture 3" descr="Graphic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11638" y="1814513"/>
            <a:ext cx="4508500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55650" y="1212850"/>
            <a:ext cx="7704138" cy="517525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444500" algn="l"/>
              </a:tabLst>
            </a:pPr>
            <a:r>
              <a:rPr lang="ru-RU" sz="1400" b="1"/>
              <a:t>Датчики и сигнализаторы и выпускаются в нескольких модификациях и эксплуатируются на АЭС и объектах нефтегазовой отрасли.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427538" y="3398838"/>
            <a:ext cx="216058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10000"/>
              </a:spcBef>
            </a:pPr>
            <a:r>
              <a:rPr lang="ru-RU" sz="1200"/>
              <a:t>Датчики давления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11188" y="1814513"/>
            <a:ext cx="3671887" cy="191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Датчики давления разработки ВНИИА служат для измерения:</a:t>
            </a:r>
          </a:p>
          <a:p>
            <a:endParaRPr lang="ru-RU" sz="800" b="1"/>
          </a:p>
          <a:p>
            <a:pPr>
              <a:buClr>
                <a:schemeClr val="folHlink"/>
              </a:buClr>
              <a:buFont typeface="Wingdings" pitchFamily="2" charset="2"/>
              <a:buChar char="Ø"/>
            </a:pPr>
            <a:r>
              <a:rPr lang="ru-RU" sz="1400" b="1"/>
              <a:t> абсолютного давления;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Ø"/>
            </a:pPr>
            <a:r>
              <a:rPr lang="ru-RU" sz="1400" b="1"/>
              <a:t> разности давлений;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Ø"/>
            </a:pPr>
            <a:r>
              <a:rPr lang="ru-RU" sz="1400" b="1"/>
              <a:t> избыточного давления;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Ø"/>
            </a:pPr>
            <a:r>
              <a:rPr lang="ru-RU" sz="1400" b="1"/>
              <a:t> давления-разрежения;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Ø"/>
            </a:pPr>
            <a:r>
              <a:rPr lang="ru-RU" sz="1400" b="1"/>
              <a:t> вакуумметрического давления;</a:t>
            </a:r>
          </a:p>
          <a:p>
            <a:pPr>
              <a:buClr>
                <a:schemeClr val="folHlink"/>
              </a:buClr>
              <a:buFont typeface="Wingdings" pitchFamily="2" charset="2"/>
              <a:buChar char="Ø"/>
            </a:pPr>
            <a:r>
              <a:rPr lang="ru-RU" sz="1400" b="1"/>
              <a:t> расхода жидкостей и газов.</a:t>
            </a:r>
            <a:endParaRPr lang="ru-RU" sz="1400"/>
          </a:p>
        </p:txBody>
      </p:sp>
      <p:pic>
        <p:nvPicPr>
          <p:cNvPr id="14" name="Picture 7" descr="Graphic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67400" y="4479925"/>
            <a:ext cx="2665413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84213" y="4911725"/>
            <a:ext cx="5111750" cy="158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cs typeface="Times New Roman" pitchFamily="18" charset="0"/>
              </a:rPr>
              <a:t>При возникновении электрической дуги на корпусах распределительных устройств при напряжении 0,4-35 кВ электрический сигнал подается на автоматические устройства и цепи релейной защиты. Максимальная длина детектора для контроля нескольких корпусов составляет 25 м, количество одновременно контролируемых корпусов</a:t>
            </a:r>
            <a:r>
              <a:rPr lang="en-GB" sz="1400" b="1">
                <a:cs typeface="Times New Roman" pitchFamily="18" charset="0"/>
              </a:rPr>
              <a:t> </a:t>
            </a:r>
            <a:r>
              <a:rPr lang="ru-RU" sz="1400" b="1">
                <a:cs typeface="Times New Roman" pitchFamily="18" charset="0"/>
              </a:rPr>
              <a:t>- 24</a:t>
            </a:r>
            <a:r>
              <a:rPr lang="en-GB" sz="1400" b="1"/>
              <a:t>. 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55650" y="4119563"/>
            <a:ext cx="4895850" cy="730250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ВНИИА разрабатывает и выпускает оборудование для защиты от дуги с использованием волоконно-оптических детекторов</a:t>
            </a:r>
            <a:r>
              <a:rPr lang="en-GB" sz="1400" b="1"/>
              <a:t>.</a:t>
            </a:r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8161481" y="6515100"/>
            <a:ext cx="503238" cy="333375"/>
          </a:xfrm>
          <a:prstGeom prst="rect">
            <a:avLst/>
          </a:prstGeom>
          <a:noFill/>
        </p:spPr>
        <p:txBody>
          <a:bodyPr/>
          <a:lstStyle/>
          <a:p>
            <a:fld id="{A32D7898-CA7A-43F0-A68C-82036B4F2A09}" type="slidenum">
              <a:rPr lang="ru-RU" sz="2000" smtClean="0">
                <a:solidFill>
                  <a:schemeClr val="bg1"/>
                </a:solidFill>
              </a:rPr>
              <a:pPr/>
              <a:t>8</a:t>
            </a:fld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7171" name="Picture 2" descr="Graphic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0388" y="2478163"/>
            <a:ext cx="71278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23850" y="129725"/>
            <a:ext cx="85169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800" b="1" dirty="0">
                <a:solidFill>
                  <a:schemeClr val="bg1"/>
                </a:solidFill>
              </a:rPr>
              <a:t>Дозиметрическая, спектрометрическая и радиометрическая аппаратура 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827088" y="1192038"/>
            <a:ext cx="7273925" cy="517525"/>
          </a:xfrm>
          <a:prstGeom prst="rect">
            <a:avLst/>
          </a:prstGeom>
          <a:solidFill>
            <a:srgbClr val="99CCFF">
              <a:alpha val="50195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cs typeface="Times New Roman" pitchFamily="18" charset="0"/>
              </a:rPr>
              <a:t>Приказом по </a:t>
            </a:r>
            <a:r>
              <a:rPr lang="ru-RU" sz="1400" b="1" dirty="0" err="1">
                <a:cs typeface="Times New Roman" pitchFamily="18" charset="0"/>
              </a:rPr>
              <a:t>Росатому</a:t>
            </a:r>
            <a:r>
              <a:rPr lang="ru-RU" sz="1400" b="1" dirty="0">
                <a:cs typeface="Times New Roman" pitchFamily="18" charset="0"/>
              </a:rPr>
              <a:t> ВНИИА определен ответственным за аппаратурное и методическое обеспечение систем учета и контроля ядерных материалов</a:t>
            </a:r>
            <a:r>
              <a:rPr lang="en-GB" sz="1400" b="1" dirty="0"/>
              <a:t>.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601463" y="1686000"/>
            <a:ext cx="7561262" cy="94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Одним из основных назначений системы является предотвращение несанкционированного перемещения ядерных материалов (ЯМ) и радиоактивных веществ (РВ), пригодных для террористических актов и создания ядерного оружия, а также способных загрязнить окружающую среду.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3266875" y="3773563"/>
            <a:ext cx="1439863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Ручной радиационный монитор</a:t>
            </a: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3914575" y="2765500"/>
            <a:ext cx="1655763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/>
              <a:t>Система радиационного мониторинга</a:t>
            </a:r>
          </a:p>
        </p:txBody>
      </p:sp>
      <p:pic>
        <p:nvPicPr>
          <p:cNvPr id="7177" name="Picture 8" descr="8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025" y="4781625"/>
            <a:ext cx="2698750" cy="179863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8" name="Picture 9" descr="61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51425" y="4781625"/>
            <a:ext cx="1439863" cy="18018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9" name="Picture 10" descr="стр 4_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98675" y="4781625"/>
            <a:ext cx="2755900" cy="18018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898DA8F-381A-4EB6-AE68-300527DA7DE4}" type="slidenum">
              <a:rPr lang="ru-RU" altLang="ru-RU" smtClean="0">
                <a:cs typeface="Arial" charset="0"/>
              </a:rPr>
              <a:pPr/>
              <a:t>9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6188"/>
            <a:ext cx="4649788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288" y="4165600"/>
            <a:ext cx="4430712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59250"/>
            <a:ext cx="4681538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C:\Users\User\Desktop\18571c271f2f35edf8a9b3ea5bd4a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5350" y="1206500"/>
            <a:ext cx="44386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" y="-44450"/>
            <a:ext cx="9144000" cy="1236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sz="2000" kern="0" dirty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Контроль завозимого материала при строительстве</a:t>
            </a:r>
            <a:r>
              <a:rPr lang="en-US" sz="2000" kern="0" dirty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ru-RU" sz="2000" kern="0" dirty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и антитеррористическая защищенность объектов Чемпионата мира </a:t>
            </a:r>
            <a:r>
              <a:rPr lang="en-US" sz="2000" kern="0" dirty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FIFA-2018 </a:t>
            </a:r>
            <a:r>
              <a:rPr lang="ru-RU" sz="2000" kern="0" dirty="0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rPr>
              <a:t>и Универсиаде в Красноярске-2019</a:t>
            </a:r>
          </a:p>
        </p:txBody>
      </p:sp>
      <p:pic>
        <p:nvPicPr>
          <p:cNvPr id="22119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8638" y="1697038"/>
            <a:ext cx="31083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Оформление по умолчанию">
  <a:themeElements>
    <a:clrScheme name="7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0594CD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Оформление по умолчанию">
  <a:themeElements>
    <a:clrScheme name="7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4596D1"/>
      </a:accent1>
      <a:accent2>
        <a:srgbClr val="003274"/>
      </a:accent2>
      <a:accent3>
        <a:srgbClr val="FFFFFF"/>
      </a:accent3>
      <a:accent4>
        <a:srgbClr val="363637"/>
      </a:accent4>
      <a:accent5>
        <a:srgbClr val="B0C9E5"/>
      </a:accent5>
      <a:accent6>
        <a:srgbClr val="002C68"/>
      </a:accent6>
      <a:hlink>
        <a:srgbClr val="025EA1"/>
      </a:hlink>
      <a:folHlink>
        <a:srgbClr val="6CAED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Оформление по умолчанию">
  <a:themeElements>
    <a:clrScheme name="2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Оформление по умолчанию">
  <a:themeElements>
    <a:clrScheme name="3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3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Оформление по умолчанию">
  <a:themeElements>
    <a:clrScheme name="4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4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Оформление по умолчанию">
  <a:themeElements>
    <a:clrScheme name="5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5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Оформление по умолчанию">
  <a:themeElements>
    <a:clrScheme name="6_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6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Оформление по умолчанию">
  <a:themeElements>
    <a:clrScheme name="Оформление по умолчанию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7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0594CD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16132</TotalTime>
  <Words>2916</Words>
  <Application>Microsoft Macintosh PowerPoint</Application>
  <PresentationFormat>Экран (4:3)</PresentationFormat>
  <Paragraphs>479</Paragraphs>
  <Slides>40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40</vt:i4>
      </vt:variant>
    </vt:vector>
  </HeadingPairs>
  <TitlesOfParts>
    <vt:vector size="54" baseType="lpstr"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Оформление по умолчанию</vt:lpstr>
      <vt:lpstr>7_Оформление по умолчанию</vt:lpstr>
      <vt:lpstr>Специальное оформление</vt:lpstr>
      <vt:lpstr>1_Специальное оформление</vt:lpstr>
      <vt:lpstr>8_Оформление по умолчанию</vt:lpstr>
      <vt:lpstr>9_Оформление по умолчанию</vt:lpstr>
      <vt:lpstr>2_Специальное оформление</vt:lpstr>
      <vt:lpstr>10_Оформление по умолчанию</vt:lpstr>
      <vt:lpstr>Возможности ФГУП ВНИИА по созданию аппаратуры для горно-рудной промышленности и систем безопасности</vt:lpstr>
      <vt:lpstr>Всероссийский НИИ автоматики  им. Н.Л. Духова (ВНИИА)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разработки геофизической аппаратуры в интересах топливно-энергетического комплекса России </vt:lpstr>
      <vt:lpstr>Экспериментальная и производственная базы ФГУП «ВНИИА»</vt:lpstr>
      <vt:lpstr>Экспериментальная и производственная базы ФГУП «ВНИИА»</vt:lpstr>
      <vt:lpstr>Экспериментальная и производственная базы ФГУП «ВНИИА»</vt:lpstr>
      <vt:lpstr>Экспериментальная и производственная базы ФГУП «ВНИИА»</vt:lpstr>
      <vt:lpstr>Презентация PowerPoint</vt:lpstr>
      <vt:lpstr>Метод меченых нейтронов</vt:lpstr>
      <vt:lpstr>Линейка нейтронных генераторов ИНГ-27 с различными типами альфа-детекторов</vt:lpstr>
      <vt:lpstr>Cпециализированный нейтронный генератор  ИНГ-27 с многопиксельным детектором  альфа-частиц</vt:lpstr>
      <vt:lpstr>ПЕРЕНОСНОЙ ОБНАРУЖИТЕЛЬ ВЗРЫВЧАТЫХ ВЕЩЕСТВ «СОВА-1»</vt:lpstr>
      <vt:lpstr>Размещение на робототехническом комплексе (РТК-СОВА)</vt:lpstr>
      <vt:lpstr>Характеристики «РТК-СОВА». Обнаружение Опасных Веществ (ОВ)</vt:lpstr>
      <vt:lpstr>Преимущество обнаружителя «РТК-СОВА» перед аналогами</vt:lpstr>
      <vt:lpstr>Поиск алмазов в кимберлите</vt:lpstr>
      <vt:lpstr>Установка АМК-ИНА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Конвейерный контроль </vt:lpstr>
      <vt:lpstr>Применение нейтронных генераторов  для прикладных работ</vt:lpstr>
      <vt:lpstr>Основные направления работ по аппаратуры с мечеными нейтронами на базе генераторов ИНГ-27</vt:lpstr>
      <vt:lpstr>Презентация PowerPoint</vt:lpstr>
      <vt:lpstr>Состав МАВР (многоканальный амплитудно-временной анализатор)</vt:lpstr>
      <vt:lpstr>Характеристики МАВР (многоканальный амплитудно-временной анализатор)</vt:lpstr>
    </vt:vector>
  </TitlesOfParts>
  <Company>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Шаблоны слайдов</dc:title>
  <dc:creator>НБ</dc:creator>
  <cp:lastModifiedBy>Mikhail Sapozhnikov</cp:lastModifiedBy>
  <cp:revision>812</cp:revision>
  <dcterms:created xsi:type="dcterms:W3CDTF">2008-04-07T06:18:02Z</dcterms:created>
  <dcterms:modified xsi:type="dcterms:W3CDTF">2018-06-28T08:48:17Z</dcterms:modified>
</cp:coreProperties>
</file>